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65" r:id="rId3"/>
    <p:sldId id="263" r:id="rId4"/>
    <p:sldId id="267" r:id="rId5"/>
    <p:sldId id="264" r:id="rId6"/>
    <p:sldId id="268" r:id="rId7"/>
    <p:sldId id="266" r:id="rId8"/>
    <p:sldId id="262"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69C509"/>
    <a:srgbClr val="3C9B00"/>
    <a:srgbClr val="0072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82" autoAdjust="0"/>
    <p:restoredTop sz="92455" autoAdjust="0"/>
  </p:normalViewPr>
  <p:slideViewPr>
    <p:cSldViewPr snapToGrid="0">
      <p:cViewPr varScale="1">
        <p:scale>
          <a:sx n="57" d="100"/>
          <a:sy n="57" d="100"/>
        </p:scale>
        <p:origin x="664"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65" d="100"/>
          <a:sy n="65" d="100"/>
        </p:scale>
        <p:origin x="3082"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ACA70C-0BED-284B-B0D5-49F850F0ABBD}" type="doc">
      <dgm:prSet loTypeId="urn:microsoft.com/office/officeart/2005/8/layout/orgChart1" loCatId="" qsTypeId="urn:microsoft.com/office/officeart/2005/8/quickstyle/simple1" qsCatId="simple" csTypeId="urn:microsoft.com/office/officeart/2005/8/colors/accent1_2" csCatId="accent1" phldr="1"/>
      <dgm:spPr/>
      <dgm:t>
        <a:bodyPr/>
        <a:lstStyle/>
        <a:p>
          <a:endParaRPr lang="es-ES"/>
        </a:p>
      </dgm:t>
    </dgm:pt>
    <dgm:pt modelId="{7D3CF412-6189-A346-9230-7FB55040FDCB}">
      <dgm:prSet phldrT="[Texto]"/>
      <dgm:spPr/>
      <dgm:t>
        <a:bodyPr/>
        <a:lstStyle/>
        <a:p>
          <a:r>
            <a:rPr lang="en-GB" noProof="0" dirty="0"/>
            <a:t>Plurilingual and pluricultural competence</a:t>
          </a:r>
        </a:p>
      </dgm:t>
    </dgm:pt>
    <dgm:pt modelId="{8F5E7474-7D20-B049-BA89-FA893E86294F}" type="parTrans" cxnId="{42E3D8FD-BFD5-B14A-889C-D357350C2748}">
      <dgm:prSet/>
      <dgm:spPr/>
      <dgm:t>
        <a:bodyPr/>
        <a:lstStyle/>
        <a:p>
          <a:endParaRPr lang="es-ES"/>
        </a:p>
      </dgm:t>
    </dgm:pt>
    <dgm:pt modelId="{9B42A0E5-C9FE-DF4C-9A9B-522D290862F4}" type="sibTrans" cxnId="{42E3D8FD-BFD5-B14A-889C-D357350C2748}">
      <dgm:prSet/>
      <dgm:spPr/>
      <dgm:t>
        <a:bodyPr/>
        <a:lstStyle/>
        <a:p>
          <a:endParaRPr lang="es-ES"/>
        </a:p>
      </dgm:t>
    </dgm:pt>
    <dgm:pt modelId="{45B4A23B-5502-754D-A0D6-E86434C95200}">
      <dgm:prSet phldrT="[Texto]"/>
      <dgm:spPr>
        <a:solidFill>
          <a:schemeClr val="bg1"/>
        </a:solidFill>
        <a:ln>
          <a:solidFill>
            <a:srgbClr val="002060"/>
          </a:solidFill>
        </a:ln>
      </dgm:spPr>
      <dgm:t>
        <a:bodyPr/>
        <a:lstStyle/>
        <a:p>
          <a:r>
            <a:rPr lang="en-GB" noProof="0" dirty="0">
              <a:solidFill>
                <a:schemeClr val="accent1">
                  <a:lumMod val="50000"/>
                </a:schemeClr>
              </a:solidFill>
            </a:rPr>
            <a:t>Building on pluricultural repertoire</a:t>
          </a:r>
        </a:p>
      </dgm:t>
    </dgm:pt>
    <dgm:pt modelId="{EA50DDB6-F513-7A48-96F1-D15A4DE75306}" type="parTrans" cxnId="{0E21E241-8865-7648-819D-2E2DD95A9072}">
      <dgm:prSet/>
      <dgm:spPr/>
      <dgm:t>
        <a:bodyPr/>
        <a:lstStyle/>
        <a:p>
          <a:endParaRPr lang="es-ES"/>
        </a:p>
      </dgm:t>
    </dgm:pt>
    <dgm:pt modelId="{94B8D0E7-486D-5543-89D0-EEB289C97EC0}" type="sibTrans" cxnId="{0E21E241-8865-7648-819D-2E2DD95A9072}">
      <dgm:prSet/>
      <dgm:spPr/>
      <dgm:t>
        <a:bodyPr/>
        <a:lstStyle/>
        <a:p>
          <a:endParaRPr lang="es-ES"/>
        </a:p>
      </dgm:t>
    </dgm:pt>
    <dgm:pt modelId="{1310E920-B10C-7B41-8042-82A42288570D}" type="pres">
      <dgm:prSet presAssocID="{FFACA70C-0BED-284B-B0D5-49F850F0ABBD}" presName="hierChild1" presStyleCnt="0">
        <dgm:presLayoutVars>
          <dgm:orgChart val="1"/>
          <dgm:chPref val="1"/>
          <dgm:dir/>
          <dgm:animOne val="branch"/>
          <dgm:animLvl val="lvl"/>
          <dgm:resizeHandles/>
        </dgm:presLayoutVars>
      </dgm:prSet>
      <dgm:spPr/>
    </dgm:pt>
    <dgm:pt modelId="{83AB901E-93B4-EA43-8BB8-67FDF89ADF24}" type="pres">
      <dgm:prSet presAssocID="{7D3CF412-6189-A346-9230-7FB55040FDCB}" presName="hierRoot1" presStyleCnt="0">
        <dgm:presLayoutVars>
          <dgm:hierBranch val="init"/>
        </dgm:presLayoutVars>
      </dgm:prSet>
      <dgm:spPr/>
    </dgm:pt>
    <dgm:pt modelId="{15B5A3C2-9206-B44D-B445-03BC10E9F216}" type="pres">
      <dgm:prSet presAssocID="{7D3CF412-6189-A346-9230-7FB55040FDCB}" presName="rootComposite1" presStyleCnt="0"/>
      <dgm:spPr/>
    </dgm:pt>
    <dgm:pt modelId="{EF74776F-8D08-5448-9504-925531DB0FBB}" type="pres">
      <dgm:prSet presAssocID="{7D3CF412-6189-A346-9230-7FB55040FDCB}" presName="rootText1" presStyleLbl="node0" presStyleIdx="0" presStyleCnt="1">
        <dgm:presLayoutVars>
          <dgm:chPref val="3"/>
        </dgm:presLayoutVars>
      </dgm:prSet>
      <dgm:spPr/>
    </dgm:pt>
    <dgm:pt modelId="{EDF3F639-674F-D142-BB36-A62389F466CB}" type="pres">
      <dgm:prSet presAssocID="{7D3CF412-6189-A346-9230-7FB55040FDCB}" presName="rootConnector1" presStyleLbl="node1" presStyleIdx="0" presStyleCnt="0"/>
      <dgm:spPr/>
    </dgm:pt>
    <dgm:pt modelId="{C47A9A31-3F99-DA4C-BC6E-8B10E04C189A}" type="pres">
      <dgm:prSet presAssocID="{7D3CF412-6189-A346-9230-7FB55040FDCB}" presName="hierChild2" presStyleCnt="0"/>
      <dgm:spPr/>
    </dgm:pt>
    <dgm:pt modelId="{158F5FFE-8E10-6947-A942-16CF9E1149A5}" type="pres">
      <dgm:prSet presAssocID="{EA50DDB6-F513-7A48-96F1-D15A4DE75306}" presName="Name37" presStyleLbl="parChTrans1D2" presStyleIdx="0" presStyleCnt="1"/>
      <dgm:spPr/>
    </dgm:pt>
    <dgm:pt modelId="{2BFDE05D-3E1C-9B48-B8BA-E6EF499205EA}" type="pres">
      <dgm:prSet presAssocID="{45B4A23B-5502-754D-A0D6-E86434C95200}" presName="hierRoot2" presStyleCnt="0">
        <dgm:presLayoutVars>
          <dgm:hierBranch val="init"/>
        </dgm:presLayoutVars>
      </dgm:prSet>
      <dgm:spPr/>
    </dgm:pt>
    <dgm:pt modelId="{0C57F40D-C55B-3945-850B-54643EAA5570}" type="pres">
      <dgm:prSet presAssocID="{45B4A23B-5502-754D-A0D6-E86434C95200}" presName="rootComposite" presStyleCnt="0"/>
      <dgm:spPr/>
    </dgm:pt>
    <dgm:pt modelId="{C49B0C49-E6A4-224C-9D8B-554DD5D8F249}" type="pres">
      <dgm:prSet presAssocID="{45B4A23B-5502-754D-A0D6-E86434C95200}" presName="rootText" presStyleLbl="node2" presStyleIdx="0" presStyleCnt="1">
        <dgm:presLayoutVars>
          <dgm:chPref val="3"/>
        </dgm:presLayoutVars>
      </dgm:prSet>
      <dgm:spPr/>
    </dgm:pt>
    <dgm:pt modelId="{6AC55AFF-3E86-A54A-86E6-C86617060E85}" type="pres">
      <dgm:prSet presAssocID="{45B4A23B-5502-754D-A0D6-E86434C95200}" presName="rootConnector" presStyleLbl="node2" presStyleIdx="0" presStyleCnt="1"/>
      <dgm:spPr/>
    </dgm:pt>
    <dgm:pt modelId="{4F810FC6-F99B-1D4F-86E4-71E6EC6A2371}" type="pres">
      <dgm:prSet presAssocID="{45B4A23B-5502-754D-A0D6-E86434C95200}" presName="hierChild4" presStyleCnt="0"/>
      <dgm:spPr/>
    </dgm:pt>
    <dgm:pt modelId="{1A83F9BF-6C8B-334D-916A-B651CD185A2E}" type="pres">
      <dgm:prSet presAssocID="{45B4A23B-5502-754D-A0D6-E86434C95200}" presName="hierChild5" presStyleCnt="0"/>
      <dgm:spPr/>
    </dgm:pt>
    <dgm:pt modelId="{E08FC5FC-4B78-0D4F-A26B-475804F75673}" type="pres">
      <dgm:prSet presAssocID="{7D3CF412-6189-A346-9230-7FB55040FDCB}" presName="hierChild3" presStyleCnt="0"/>
      <dgm:spPr/>
    </dgm:pt>
  </dgm:ptLst>
  <dgm:cxnLst>
    <dgm:cxn modelId="{A8954219-A9D6-AB4E-8DEA-8916AE90A4C3}" type="presOf" srcId="{45B4A23B-5502-754D-A0D6-E86434C95200}" destId="{6AC55AFF-3E86-A54A-86E6-C86617060E85}" srcOrd="1" destOrd="0" presId="urn:microsoft.com/office/officeart/2005/8/layout/orgChart1"/>
    <dgm:cxn modelId="{46CE852E-B7C1-AD4D-A4FF-D3BE273FD2C1}" type="presOf" srcId="{EA50DDB6-F513-7A48-96F1-D15A4DE75306}" destId="{158F5FFE-8E10-6947-A942-16CF9E1149A5}" srcOrd="0" destOrd="0" presId="urn:microsoft.com/office/officeart/2005/8/layout/orgChart1"/>
    <dgm:cxn modelId="{0E21E241-8865-7648-819D-2E2DD95A9072}" srcId="{7D3CF412-6189-A346-9230-7FB55040FDCB}" destId="{45B4A23B-5502-754D-A0D6-E86434C95200}" srcOrd="0" destOrd="0" parTransId="{EA50DDB6-F513-7A48-96F1-D15A4DE75306}" sibTransId="{94B8D0E7-486D-5543-89D0-EEB289C97EC0}"/>
    <dgm:cxn modelId="{AB107DE7-F913-704C-9912-A5EC9072CB7A}" type="presOf" srcId="{7D3CF412-6189-A346-9230-7FB55040FDCB}" destId="{EF74776F-8D08-5448-9504-925531DB0FBB}" srcOrd="0" destOrd="0" presId="urn:microsoft.com/office/officeart/2005/8/layout/orgChart1"/>
    <dgm:cxn modelId="{694F7DEC-12C0-554B-B4D5-CC958C108D88}" type="presOf" srcId="{FFACA70C-0BED-284B-B0D5-49F850F0ABBD}" destId="{1310E920-B10C-7B41-8042-82A42288570D}" srcOrd="0" destOrd="0" presId="urn:microsoft.com/office/officeart/2005/8/layout/orgChart1"/>
    <dgm:cxn modelId="{661694F8-9863-3044-9ABF-4DE869364C04}" type="presOf" srcId="{7D3CF412-6189-A346-9230-7FB55040FDCB}" destId="{EDF3F639-674F-D142-BB36-A62389F466CB}" srcOrd="1" destOrd="0" presId="urn:microsoft.com/office/officeart/2005/8/layout/orgChart1"/>
    <dgm:cxn modelId="{42E3D8FD-BFD5-B14A-889C-D357350C2748}" srcId="{FFACA70C-0BED-284B-B0D5-49F850F0ABBD}" destId="{7D3CF412-6189-A346-9230-7FB55040FDCB}" srcOrd="0" destOrd="0" parTransId="{8F5E7474-7D20-B049-BA89-FA893E86294F}" sibTransId="{9B42A0E5-C9FE-DF4C-9A9B-522D290862F4}"/>
    <dgm:cxn modelId="{833566FE-0763-2941-A0CC-46AF7F41AAB9}" type="presOf" srcId="{45B4A23B-5502-754D-A0D6-E86434C95200}" destId="{C49B0C49-E6A4-224C-9D8B-554DD5D8F249}" srcOrd="0" destOrd="0" presId="urn:microsoft.com/office/officeart/2005/8/layout/orgChart1"/>
    <dgm:cxn modelId="{89CF6AB0-51B7-2943-A3DB-A4CBBE290ECB}" type="presParOf" srcId="{1310E920-B10C-7B41-8042-82A42288570D}" destId="{83AB901E-93B4-EA43-8BB8-67FDF89ADF24}" srcOrd="0" destOrd="0" presId="urn:microsoft.com/office/officeart/2005/8/layout/orgChart1"/>
    <dgm:cxn modelId="{C9D53307-A2E5-244F-B81E-E424E2D34320}" type="presParOf" srcId="{83AB901E-93B4-EA43-8BB8-67FDF89ADF24}" destId="{15B5A3C2-9206-B44D-B445-03BC10E9F216}" srcOrd="0" destOrd="0" presId="urn:microsoft.com/office/officeart/2005/8/layout/orgChart1"/>
    <dgm:cxn modelId="{CFA3B63F-89BF-F146-9248-6A2A08C3F150}" type="presParOf" srcId="{15B5A3C2-9206-B44D-B445-03BC10E9F216}" destId="{EF74776F-8D08-5448-9504-925531DB0FBB}" srcOrd="0" destOrd="0" presId="urn:microsoft.com/office/officeart/2005/8/layout/orgChart1"/>
    <dgm:cxn modelId="{DCB5D1B0-F084-C440-AB3E-844D5361FEDE}" type="presParOf" srcId="{15B5A3C2-9206-B44D-B445-03BC10E9F216}" destId="{EDF3F639-674F-D142-BB36-A62389F466CB}" srcOrd="1" destOrd="0" presId="urn:microsoft.com/office/officeart/2005/8/layout/orgChart1"/>
    <dgm:cxn modelId="{357CDE41-1C4B-F043-B88B-7D4097851ECD}" type="presParOf" srcId="{83AB901E-93B4-EA43-8BB8-67FDF89ADF24}" destId="{C47A9A31-3F99-DA4C-BC6E-8B10E04C189A}" srcOrd="1" destOrd="0" presId="urn:microsoft.com/office/officeart/2005/8/layout/orgChart1"/>
    <dgm:cxn modelId="{98004277-12CC-104C-AD97-EF6CB28C87B0}" type="presParOf" srcId="{C47A9A31-3F99-DA4C-BC6E-8B10E04C189A}" destId="{158F5FFE-8E10-6947-A942-16CF9E1149A5}" srcOrd="0" destOrd="0" presId="urn:microsoft.com/office/officeart/2005/8/layout/orgChart1"/>
    <dgm:cxn modelId="{80E07AC2-CC8C-4E41-9C34-6B4D21F2F1A8}" type="presParOf" srcId="{C47A9A31-3F99-DA4C-BC6E-8B10E04C189A}" destId="{2BFDE05D-3E1C-9B48-B8BA-E6EF499205EA}" srcOrd="1" destOrd="0" presId="urn:microsoft.com/office/officeart/2005/8/layout/orgChart1"/>
    <dgm:cxn modelId="{60D50566-F841-0247-AFA8-CD06BF035AB6}" type="presParOf" srcId="{2BFDE05D-3E1C-9B48-B8BA-E6EF499205EA}" destId="{0C57F40D-C55B-3945-850B-54643EAA5570}" srcOrd="0" destOrd="0" presId="urn:microsoft.com/office/officeart/2005/8/layout/orgChart1"/>
    <dgm:cxn modelId="{D8BF7B0A-6074-8E47-A1AD-11D2D96AFC4B}" type="presParOf" srcId="{0C57F40D-C55B-3945-850B-54643EAA5570}" destId="{C49B0C49-E6A4-224C-9D8B-554DD5D8F249}" srcOrd="0" destOrd="0" presId="urn:microsoft.com/office/officeart/2005/8/layout/orgChart1"/>
    <dgm:cxn modelId="{0876362E-CB72-DC48-9B8C-5BB505C22EE5}" type="presParOf" srcId="{0C57F40D-C55B-3945-850B-54643EAA5570}" destId="{6AC55AFF-3E86-A54A-86E6-C86617060E85}" srcOrd="1" destOrd="0" presId="urn:microsoft.com/office/officeart/2005/8/layout/orgChart1"/>
    <dgm:cxn modelId="{7A75AF88-EC1D-7642-A44C-1926BF0B808B}" type="presParOf" srcId="{2BFDE05D-3E1C-9B48-B8BA-E6EF499205EA}" destId="{4F810FC6-F99B-1D4F-86E4-71E6EC6A2371}" srcOrd="1" destOrd="0" presId="urn:microsoft.com/office/officeart/2005/8/layout/orgChart1"/>
    <dgm:cxn modelId="{3B64A7DB-5156-654C-865E-4332366000B4}" type="presParOf" srcId="{2BFDE05D-3E1C-9B48-B8BA-E6EF499205EA}" destId="{1A83F9BF-6C8B-334D-916A-B651CD185A2E}" srcOrd="2" destOrd="0" presId="urn:microsoft.com/office/officeart/2005/8/layout/orgChart1"/>
    <dgm:cxn modelId="{0862E04E-F319-C245-9FD4-4DB03BF147B2}" type="presParOf" srcId="{83AB901E-93B4-EA43-8BB8-67FDF89ADF24}" destId="{E08FC5FC-4B78-0D4F-A26B-475804F75673}"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3CD7A0-E1BE-B942-ADC6-671F2BB7FFBF}" type="doc">
      <dgm:prSet loTypeId="urn:microsoft.com/office/officeart/2005/8/layout/hierarchy3" loCatId="" qsTypeId="urn:microsoft.com/office/officeart/2005/8/quickstyle/simple1" qsCatId="simple" csTypeId="urn:microsoft.com/office/officeart/2005/8/colors/accent1_2" csCatId="accent1" phldr="1"/>
      <dgm:spPr/>
      <dgm:t>
        <a:bodyPr/>
        <a:lstStyle/>
        <a:p>
          <a:endParaRPr lang="es-ES"/>
        </a:p>
      </dgm:t>
    </dgm:pt>
    <dgm:pt modelId="{323C331F-D498-9C4E-9969-79182D39F711}">
      <dgm:prSet phldrT="[Texto]"/>
      <dgm:spPr/>
      <dgm:t>
        <a:bodyPr/>
        <a:lstStyle/>
        <a:p>
          <a:r>
            <a:rPr lang="en-GB" noProof="0" dirty="0"/>
            <a:t>Mediating communication</a:t>
          </a:r>
        </a:p>
      </dgm:t>
    </dgm:pt>
    <dgm:pt modelId="{BAD75AE7-30C6-6942-BC11-32E1DBAB66F4}" type="parTrans" cxnId="{E216AC15-CB43-2F47-A82D-6FCF47CEFF4A}">
      <dgm:prSet/>
      <dgm:spPr/>
      <dgm:t>
        <a:bodyPr/>
        <a:lstStyle/>
        <a:p>
          <a:endParaRPr lang="es-ES"/>
        </a:p>
      </dgm:t>
    </dgm:pt>
    <dgm:pt modelId="{659320FF-4F50-FF4C-92F2-CE02CBF2910C}" type="sibTrans" cxnId="{E216AC15-CB43-2F47-A82D-6FCF47CEFF4A}">
      <dgm:prSet/>
      <dgm:spPr/>
      <dgm:t>
        <a:bodyPr/>
        <a:lstStyle/>
        <a:p>
          <a:endParaRPr lang="es-ES"/>
        </a:p>
      </dgm:t>
    </dgm:pt>
    <dgm:pt modelId="{E659A5AB-F977-5D40-A7EC-BD81FA41E317}">
      <dgm:prSet phldrT="[Texto]"/>
      <dgm:spPr>
        <a:ln>
          <a:solidFill>
            <a:schemeClr val="accent1">
              <a:lumMod val="50000"/>
            </a:schemeClr>
          </a:solidFill>
        </a:ln>
      </dgm:spPr>
      <dgm:t>
        <a:bodyPr/>
        <a:lstStyle/>
        <a:p>
          <a:r>
            <a:rPr lang="en-GB" noProof="0" dirty="0">
              <a:solidFill>
                <a:schemeClr val="accent1">
                  <a:lumMod val="50000"/>
                </a:schemeClr>
              </a:solidFill>
            </a:rPr>
            <a:t>Facilitating pluricultural space</a:t>
          </a:r>
        </a:p>
      </dgm:t>
    </dgm:pt>
    <dgm:pt modelId="{265F5DA8-0261-A946-901D-7285CE1CF9A0}" type="parTrans" cxnId="{C2E49996-DB81-054C-BABC-BCD83FEEE9F8}">
      <dgm:prSet/>
      <dgm:spPr/>
      <dgm:t>
        <a:bodyPr/>
        <a:lstStyle/>
        <a:p>
          <a:endParaRPr lang="es-ES"/>
        </a:p>
      </dgm:t>
    </dgm:pt>
    <dgm:pt modelId="{58094A01-366A-2048-974A-D7BAD9245664}" type="sibTrans" cxnId="{C2E49996-DB81-054C-BABC-BCD83FEEE9F8}">
      <dgm:prSet/>
      <dgm:spPr/>
      <dgm:t>
        <a:bodyPr/>
        <a:lstStyle/>
        <a:p>
          <a:endParaRPr lang="es-ES"/>
        </a:p>
      </dgm:t>
    </dgm:pt>
    <dgm:pt modelId="{7A42BE51-6997-9345-969D-CF2BD93BAEBA}" type="pres">
      <dgm:prSet presAssocID="{123CD7A0-E1BE-B942-ADC6-671F2BB7FFBF}" presName="diagram" presStyleCnt="0">
        <dgm:presLayoutVars>
          <dgm:chPref val="1"/>
          <dgm:dir/>
          <dgm:animOne val="branch"/>
          <dgm:animLvl val="lvl"/>
          <dgm:resizeHandles/>
        </dgm:presLayoutVars>
      </dgm:prSet>
      <dgm:spPr/>
    </dgm:pt>
    <dgm:pt modelId="{BDBC4BAA-1682-F44D-9104-3AA75535B3E0}" type="pres">
      <dgm:prSet presAssocID="{323C331F-D498-9C4E-9969-79182D39F711}" presName="root" presStyleCnt="0"/>
      <dgm:spPr/>
    </dgm:pt>
    <dgm:pt modelId="{D5235901-1569-E74A-B043-C56967BFEEEC}" type="pres">
      <dgm:prSet presAssocID="{323C331F-D498-9C4E-9969-79182D39F711}" presName="rootComposite" presStyleCnt="0"/>
      <dgm:spPr/>
    </dgm:pt>
    <dgm:pt modelId="{569F418F-97D5-A341-BBAE-C3B99FAF9BB5}" type="pres">
      <dgm:prSet presAssocID="{323C331F-D498-9C4E-9969-79182D39F711}" presName="rootText" presStyleLbl="node1" presStyleIdx="0" presStyleCnt="1" custLinFactNeighborX="5825" custLinFactNeighborY="-5896"/>
      <dgm:spPr>
        <a:prstGeom prst="rect">
          <a:avLst/>
        </a:prstGeom>
      </dgm:spPr>
    </dgm:pt>
    <dgm:pt modelId="{CD80E90D-540D-AF4D-826C-15E1431E5B10}" type="pres">
      <dgm:prSet presAssocID="{323C331F-D498-9C4E-9969-79182D39F711}" presName="rootConnector" presStyleLbl="node1" presStyleIdx="0" presStyleCnt="1"/>
      <dgm:spPr/>
    </dgm:pt>
    <dgm:pt modelId="{E69C1131-8A15-BE47-9FB8-EE3126C5EB4A}" type="pres">
      <dgm:prSet presAssocID="{323C331F-D498-9C4E-9969-79182D39F711}" presName="childShape" presStyleCnt="0"/>
      <dgm:spPr/>
    </dgm:pt>
    <dgm:pt modelId="{F9380324-4CC1-9C4D-BBA2-21B99911C501}" type="pres">
      <dgm:prSet presAssocID="{265F5DA8-0261-A946-901D-7285CE1CF9A0}" presName="Name13" presStyleLbl="parChTrans1D2" presStyleIdx="0" presStyleCnt="1"/>
      <dgm:spPr/>
    </dgm:pt>
    <dgm:pt modelId="{933FEE76-6FD2-D341-A017-C78ECBB17817}" type="pres">
      <dgm:prSet presAssocID="{E659A5AB-F977-5D40-A7EC-BD81FA41E317}" presName="childText" presStyleLbl="bgAcc1" presStyleIdx="0" presStyleCnt="1">
        <dgm:presLayoutVars>
          <dgm:bulletEnabled val="1"/>
        </dgm:presLayoutVars>
      </dgm:prSet>
      <dgm:spPr>
        <a:prstGeom prst="rect">
          <a:avLst/>
        </a:prstGeom>
      </dgm:spPr>
    </dgm:pt>
  </dgm:ptLst>
  <dgm:cxnLst>
    <dgm:cxn modelId="{2ED54200-4790-B64D-8033-58C0C20619AE}" type="presOf" srcId="{E659A5AB-F977-5D40-A7EC-BD81FA41E317}" destId="{933FEE76-6FD2-D341-A017-C78ECBB17817}" srcOrd="0" destOrd="0" presId="urn:microsoft.com/office/officeart/2005/8/layout/hierarchy3"/>
    <dgm:cxn modelId="{E216AC15-CB43-2F47-A82D-6FCF47CEFF4A}" srcId="{123CD7A0-E1BE-B942-ADC6-671F2BB7FFBF}" destId="{323C331F-D498-9C4E-9969-79182D39F711}" srcOrd="0" destOrd="0" parTransId="{BAD75AE7-30C6-6942-BC11-32E1DBAB66F4}" sibTransId="{659320FF-4F50-FF4C-92F2-CE02CBF2910C}"/>
    <dgm:cxn modelId="{0DEA0F5D-6DEF-6D46-867D-4A51507DDFE4}" type="presOf" srcId="{123CD7A0-E1BE-B942-ADC6-671F2BB7FFBF}" destId="{7A42BE51-6997-9345-969D-CF2BD93BAEBA}" srcOrd="0" destOrd="0" presId="urn:microsoft.com/office/officeart/2005/8/layout/hierarchy3"/>
    <dgm:cxn modelId="{9CC0AC49-3DE1-F243-B5A7-2A2C8D0DCCC2}" type="presOf" srcId="{265F5DA8-0261-A946-901D-7285CE1CF9A0}" destId="{F9380324-4CC1-9C4D-BBA2-21B99911C501}" srcOrd="0" destOrd="0" presId="urn:microsoft.com/office/officeart/2005/8/layout/hierarchy3"/>
    <dgm:cxn modelId="{B8979688-9CF2-4A4C-9865-81BA77DD85C3}" type="presOf" srcId="{323C331F-D498-9C4E-9969-79182D39F711}" destId="{569F418F-97D5-A341-BBAE-C3B99FAF9BB5}" srcOrd="0" destOrd="0" presId="urn:microsoft.com/office/officeart/2005/8/layout/hierarchy3"/>
    <dgm:cxn modelId="{C2E49996-DB81-054C-BABC-BCD83FEEE9F8}" srcId="{323C331F-D498-9C4E-9969-79182D39F711}" destId="{E659A5AB-F977-5D40-A7EC-BD81FA41E317}" srcOrd="0" destOrd="0" parTransId="{265F5DA8-0261-A946-901D-7285CE1CF9A0}" sibTransId="{58094A01-366A-2048-974A-D7BAD9245664}"/>
    <dgm:cxn modelId="{3AD7C3B9-B850-3F4E-9ECC-BB69EDE5241B}" type="presOf" srcId="{323C331F-D498-9C4E-9969-79182D39F711}" destId="{CD80E90D-540D-AF4D-826C-15E1431E5B10}" srcOrd="1" destOrd="0" presId="urn:microsoft.com/office/officeart/2005/8/layout/hierarchy3"/>
    <dgm:cxn modelId="{3FCA2C4F-5993-4C4B-A6E4-362639038259}" type="presParOf" srcId="{7A42BE51-6997-9345-969D-CF2BD93BAEBA}" destId="{BDBC4BAA-1682-F44D-9104-3AA75535B3E0}" srcOrd="0" destOrd="0" presId="urn:microsoft.com/office/officeart/2005/8/layout/hierarchy3"/>
    <dgm:cxn modelId="{8AFF9C67-BB71-BD4E-B0EF-382DF1FFED37}" type="presParOf" srcId="{BDBC4BAA-1682-F44D-9104-3AA75535B3E0}" destId="{D5235901-1569-E74A-B043-C56967BFEEEC}" srcOrd="0" destOrd="0" presId="urn:microsoft.com/office/officeart/2005/8/layout/hierarchy3"/>
    <dgm:cxn modelId="{523514D3-AB24-7645-A475-5325F241A15E}" type="presParOf" srcId="{D5235901-1569-E74A-B043-C56967BFEEEC}" destId="{569F418F-97D5-A341-BBAE-C3B99FAF9BB5}" srcOrd="0" destOrd="0" presId="urn:microsoft.com/office/officeart/2005/8/layout/hierarchy3"/>
    <dgm:cxn modelId="{38AA5AC8-5A41-7F43-911E-91F1B0CE11AA}" type="presParOf" srcId="{D5235901-1569-E74A-B043-C56967BFEEEC}" destId="{CD80E90D-540D-AF4D-826C-15E1431E5B10}" srcOrd="1" destOrd="0" presId="urn:microsoft.com/office/officeart/2005/8/layout/hierarchy3"/>
    <dgm:cxn modelId="{2378E5E2-5CCE-504E-AE83-5A37E266D698}" type="presParOf" srcId="{BDBC4BAA-1682-F44D-9104-3AA75535B3E0}" destId="{E69C1131-8A15-BE47-9FB8-EE3126C5EB4A}" srcOrd="1" destOrd="0" presId="urn:microsoft.com/office/officeart/2005/8/layout/hierarchy3"/>
    <dgm:cxn modelId="{15D9E62A-6DDE-0B45-B401-548C9A14113F}" type="presParOf" srcId="{E69C1131-8A15-BE47-9FB8-EE3126C5EB4A}" destId="{F9380324-4CC1-9C4D-BBA2-21B99911C501}" srcOrd="0" destOrd="0" presId="urn:microsoft.com/office/officeart/2005/8/layout/hierarchy3"/>
    <dgm:cxn modelId="{50E1E319-D3B9-5948-A5AD-83E03E6AF1C6}" type="presParOf" srcId="{E69C1131-8A15-BE47-9FB8-EE3126C5EB4A}" destId="{933FEE76-6FD2-D341-A017-C78ECBB17817}" srcOrd="1" destOrd="0" presId="urn:microsoft.com/office/officeart/2005/8/layout/hierarchy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8F5FFE-8E10-6947-A942-16CF9E1149A5}">
      <dsp:nvSpPr>
        <dsp:cNvPr id="0" name=""/>
        <dsp:cNvSpPr/>
      </dsp:nvSpPr>
      <dsp:spPr>
        <a:xfrm>
          <a:off x="3471114" y="1143063"/>
          <a:ext cx="91440" cy="479615"/>
        </a:xfrm>
        <a:custGeom>
          <a:avLst/>
          <a:gdLst/>
          <a:ahLst/>
          <a:cxnLst/>
          <a:rect l="0" t="0" r="0" b="0"/>
          <a:pathLst>
            <a:path>
              <a:moveTo>
                <a:pt x="45720" y="0"/>
              </a:moveTo>
              <a:lnTo>
                <a:pt x="45720" y="4796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74776F-8D08-5448-9504-925531DB0FBB}">
      <dsp:nvSpPr>
        <dsp:cNvPr id="0" name=""/>
        <dsp:cNvSpPr/>
      </dsp:nvSpPr>
      <dsp:spPr>
        <a:xfrm>
          <a:off x="2374893" y="1122"/>
          <a:ext cx="2283881" cy="11419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GB" sz="2600" kern="1200" noProof="0" dirty="0"/>
            <a:t>Plurilingual and pluricultural competence</a:t>
          </a:r>
        </a:p>
      </dsp:txBody>
      <dsp:txXfrm>
        <a:off x="2374893" y="1122"/>
        <a:ext cx="2283881" cy="1141940"/>
      </dsp:txXfrm>
    </dsp:sp>
    <dsp:sp modelId="{C49B0C49-E6A4-224C-9D8B-554DD5D8F249}">
      <dsp:nvSpPr>
        <dsp:cNvPr id="0" name=""/>
        <dsp:cNvSpPr/>
      </dsp:nvSpPr>
      <dsp:spPr>
        <a:xfrm>
          <a:off x="2374893" y="1622678"/>
          <a:ext cx="2283881" cy="1141940"/>
        </a:xfrm>
        <a:prstGeom prst="rect">
          <a:avLst/>
        </a:prstGeom>
        <a:solidFill>
          <a:schemeClr val="bg1"/>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GB" sz="2600" kern="1200" noProof="0" dirty="0">
              <a:solidFill>
                <a:schemeClr val="accent1">
                  <a:lumMod val="50000"/>
                </a:schemeClr>
              </a:solidFill>
            </a:rPr>
            <a:t>Building on pluricultural repertoire</a:t>
          </a:r>
        </a:p>
      </dsp:txBody>
      <dsp:txXfrm>
        <a:off x="2374893" y="1622678"/>
        <a:ext cx="2283881" cy="11419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9F418F-97D5-A341-BBAE-C3B99FAF9BB5}">
      <dsp:nvSpPr>
        <dsp:cNvPr id="0" name=""/>
        <dsp:cNvSpPr/>
      </dsp:nvSpPr>
      <dsp:spPr>
        <a:xfrm>
          <a:off x="513521" y="0"/>
          <a:ext cx="2590271" cy="12951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marL="0" lvl="0" indent="0" algn="ctr" defTabSz="1333500">
            <a:lnSpc>
              <a:spcPct val="90000"/>
            </a:lnSpc>
            <a:spcBef>
              <a:spcPct val="0"/>
            </a:spcBef>
            <a:spcAft>
              <a:spcPct val="35000"/>
            </a:spcAft>
            <a:buNone/>
          </a:pPr>
          <a:r>
            <a:rPr lang="en-GB" sz="3000" kern="1200" noProof="0" dirty="0"/>
            <a:t>Mediating communication</a:t>
          </a:r>
        </a:p>
      </dsp:txBody>
      <dsp:txXfrm>
        <a:off x="513521" y="0"/>
        <a:ext cx="2590271" cy="1295135"/>
      </dsp:txXfrm>
    </dsp:sp>
    <dsp:sp modelId="{F9380324-4CC1-9C4D-BBA2-21B99911C501}">
      <dsp:nvSpPr>
        <dsp:cNvPr id="0" name=""/>
        <dsp:cNvSpPr/>
      </dsp:nvSpPr>
      <dsp:spPr>
        <a:xfrm>
          <a:off x="772548" y="1295135"/>
          <a:ext cx="108143" cy="972760"/>
        </a:xfrm>
        <a:custGeom>
          <a:avLst/>
          <a:gdLst/>
          <a:ahLst/>
          <a:cxnLst/>
          <a:rect l="0" t="0" r="0" b="0"/>
          <a:pathLst>
            <a:path>
              <a:moveTo>
                <a:pt x="0" y="0"/>
              </a:moveTo>
              <a:lnTo>
                <a:pt x="0" y="972760"/>
              </a:lnTo>
              <a:lnTo>
                <a:pt x="108143" y="97276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3FEE76-6FD2-D341-A017-C78ECBB17817}">
      <dsp:nvSpPr>
        <dsp:cNvPr id="0" name=""/>
        <dsp:cNvSpPr/>
      </dsp:nvSpPr>
      <dsp:spPr>
        <a:xfrm>
          <a:off x="880692" y="1620327"/>
          <a:ext cx="2072216" cy="1295135"/>
        </a:xfrm>
        <a:prstGeom prst="rect">
          <a:avLst/>
        </a:prstGeom>
        <a:solidFill>
          <a:schemeClr val="lt1">
            <a:alpha val="90000"/>
            <a:hueOff val="0"/>
            <a:satOff val="0"/>
            <a:lumOff val="0"/>
            <a:alphaOff val="0"/>
          </a:schemeClr>
        </a:solidFill>
        <a:ln w="12700" cap="flat" cmpd="sng" algn="ctr">
          <a:solidFill>
            <a:schemeClr val="accent1">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GB" sz="2900" kern="1200" noProof="0" dirty="0">
              <a:solidFill>
                <a:schemeClr val="accent1">
                  <a:lumMod val="50000"/>
                </a:schemeClr>
              </a:solidFill>
            </a:rPr>
            <a:t>Facilitating pluricultural space</a:t>
          </a:r>
        </a:p>
      </dsp:txBody>
      <dsp:txXfrm>
        <a:off x="880692" y="1620327"/>
        <a:ext cx="2072216" cy="129513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9F75E8-3157-40D1-91A7-89E5ECBAD759}" type="datetimeFigureOut">
              <a:rPr lang="en-GB" smtClean="0"/>
              <a:t>10/07/2024</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A2532C-1669-4BC0-B362-1BA5C990DCB9}" type="slidenum">
              <a:rPr lang="en-GB" smtClean="0"/>
              <a:t>‹Nr.›</a:t>
            </a:fld>
            <a:endParaRPr lang="en-GB"/>
          </a:p>
        </p:txBody>
      </p:sp>
    </p:spTree>
    <p:extLst>
      <p:ext uri="{BB962C8B-B14F-4D97-AF65-F5344CB8AC3E}">
        <p14:creationId xmlns:p14="http://schemas.microsoft.com/office/powerpoint/2010/main" val="681675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9C623-DA96-44C8-AE75-8E5210F0FF01}" type="datetimeFigureOut">
              <a:rPr lang="de-AT" smtClean="0"/>
              <a:t>10.07.2024</a:t>
            </a:fld>
            <a:endParaRPr lang="de-A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A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87D6DD-DFA2-43CB-AD64-2EC5BC4A30E6}" type="slidenum">
              <a:rPr lang="de-AT" smtClean="0"/>
              <a:t>‹Nr.›</a:t>
            </a:fld>
            <a:endParaRPr lang="de-AT"/>
          </a:p>
        </p:txBody>
      </p:sp>
    </p:spTree>
    <p:extLst>
      <p:ext uri="{BB962C8B-B14F-4D97-AF65-F5344CB8AC3E}">
        <p14:creationId xmlns:p14="http://schemas.microsoft.com/office/powerpoint/2010/main" val="24296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AT" dirty="0"/>
          </a:p>
        </p:txBody>
      </p:sp>
      <p:sp>
        <p:nvSpPr>
          <p:cNvPr id="4" name="Slide Number Placeholder 3"/>
          <p:cNvSpPr>
            <a:spLocks noGrp="1"/>
          </p:cNvSpPr>
          <p:nvPr>
            <p:ph type="sldNum" sz="quarter" idx="10"/>
          </p:nvPr>
        </p:nvSpPr>
        <p:spPr/>
        <p:txBody>
          <a:bodyPr/>
          <a:lstStyle/>
          <a:p>
            <a:fld id="{5987D6DD-DFA2-43CB-AD64-2EC5BC4A30E6}" type="slidenum">
              <a:rPr lang="de-AT" smtClean="0"/>
              <a:t>1</a:t>
            </a:fld>
            <a:endParaRPr lang="de-AT" dirty="0"/>
          </a:p>
        </p:txBody>
      </p:sp>
    </p:spTree>
    <p:extLst>
      <p:ext uri="{BB962C8B-B14F-4D97-AF65-F5344CB8AC3E}">
        <p14:creationId xmlns:p14="http://schemas.microsoft.com/office/powerpoint/2010/main" val="3432689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solidFill>
                <a:schemeClr val="accent1">
                  <a:lumMod val="50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solidFill>
                <a:schemeClr val="accent1">
                  <a:lumMod val="50000"/>
                </a:schemeClr>
              </a:solidFill>
            </a:endParaRPr>
          </a:p>
          <a:p>
            <a:endParaRPr lang="en-GB" dirty="0"/>
          </a:p>
        </p:txBody>
      </p:sp>
      <p:sp>
        <p:nvSpPr>
          <p:cNvPr id="4" name="Marcador de número de diapositiva 3"/>
          <p:cNvSpPr>
            <a:spLocks noGrp="1"/>
          </p:cNvSpPr>
          <p:nvPr>
            <p:ph type="sldNum" sz="quarter" idx="5"/>
          </p:nvPr>
        </p:nvSpPr>
        <p:spPr/>
        <p:txBody>
          <a:bodyPr/>
          <a:lstStyle/>
          <a:p>
            <a:fld id="{5987D6DD-DFA2-43CB-AD64-2EC5BC4A30E6}" type="slidenum">
              <a:rPr lang="de-AT" smtClean="0"/>
              <a:t>2</a:t>
            </a:fld>
            <a:endParaRPr lang="de-AT"/>
          </a:p>
        </p:txBody>
      </p:sp>
    </p:spTree>
    <p:extLst>
      <p:ext uri="{BB962C8B-B14F-4D97-AF65-F5344CB8AC3E}">
        <p14:creationId xmlns:p14="http://schemas.microsoft.com/office/powerpoint/2010/main" val="973320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5"/>
          </p:nvPr>
        </p:nvSpPr>
        <p:spPr/>
        <p:txBody>
          <a:bodyPr/>
          <a:lstStyle/>
          <a:p>
            <a:fld id="{5987D6DD-DFA2-43CB-AD64-2EC5BC4A30E6}" type="slidenum">
              <a:rPr lang="de-AT" smtClean="0"/>
              <a:t>3</a:t>
            </a:fld>
            <a:endParaRPr lang="de-AT"/>
          </a:p>
        </p:txBody>
      </p:sp>
    </p:spTree>
    <p:extLst>
      <p:ext uri="{BB962C8B-B14F-4D97-AF65-F5344CB8AC3E}">
        <p14:creationId xmlns:p14="http://schemas.microsoft.com/office/powerpoint/2010/main" val="1575902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5"/>
          </p:nvPr>
        </p:nvSpPr>
        <p:spPr/>
        <p:txBody>
          <a:bodyPr/>
          <a:lstStyle/>
          <a:p>
            <a:fld id="{5987D6DD-DFA2-43CB-AD64-2EC5BC4A30E6}" type="slidenum">
              <a:rPr lang="de-AT" smtClean="0"/>
              <a:t>4</a:t>
            </a:fld>
            <a:endParaRPr lang="de-AT"/>
          </a:p>
        </p:txBody>
      </p:sp>
    </p:spTree>
    <p:extLst>
      <p:ext uri="{BB962C8B-B14F-4D97-AF65-F5344CB8AC3E}">
        <p14:creationId xmlns:p14="http://schemas.microsoft.com/office/powerpoint/2010/main" val="3251370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987D6DD-DFA2-43CB-AD64-2EC5BC4A30E6}" type="slidenum">
              <a:rPr lang="de-AT" smtClean="0"/>
              <a:t>5</a:t>
            </a:fld>
            <a:endParaRPr lang="de-AT"/>
          </a:p>
        </p:txBody>
      </p:sp>
    </p:spTree>
    <p:extLst>
      <p:ext uri="{BB962C8B-B14F-4D97-AF65-F5344CB8AC3E}">
        <p14:creationId xmlns:p14="http://schemas.microsoft.com/office/powerpoint/2010/main" val="4224654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987D6DD-DFA2-43CB-AD64-2EC5BC4A30E6}" type="slidenum">
              <a:rPr lang="de-AT" smtClean="0"/>
              <a:t>6</a:t>
            </a:fld>
            <a:endParaRPr lang="de-AT"/>
          </a:p>
        </p:txBody>
      </p:sp>
    </p:spTree>
    <p:extLst>
      <p:ext uri="{BB962C8B-B14F-4D97-AF65-F5344CB8AC3E}">
        <p14:creationId xmlns:p14="http://schemas.microsoft.com/office/powerpoint/2010/main" val="2622239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987D6DD-DFA2-43CB-AD64-2EC5BC4A30E6}" type="slidenum">
              <a:rPr lang="de-AT" smtClean="0"/>
              <a:t>7</a:t>
            </a:fld>
            <a:endParaRPr lang="de-AT"/>
          </a:p>
        </p:txBody>
      </p:sp>
    </p:spTree>
    <p:extLst>
      <p:ext uri="{BB962C8B-B14F-4D97-AF65-F5344CB8AC3E}">
        <p14:creationId xmlns:p14="http://schemas.microsoft.com/office/powerpoint/2010/main" val="2911423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5987D6DD-DFA2-43CB-AD64-2EC5BC4A30E6}" type="slidenum">
              <a:rPr lang="de-AT" smtClean="0"/>
              <a:t>8</a:t>
            </a:fld>
            <a:endParaRPr lang="de-AT"/>
          </a:p>
        </p:txBody>
      </p:sp>
    </p:spTree>
    <p:extLst>
      <p:ext uri="{BB962C8B-B14F-4D97-AF65-F5344CB8AC3E}">
        <p14:creationId xmlns:p14="http://schemas.microsoft.com/office/powerpoint/2010/main" val="1054336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de-A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AT"/>
          </a:p>
        </p:txBody>
      </p:sp>
    </p:spTree>
    <p:extLst>
      <p:ext uri="{BB962C8B-B14F-4D97-AF65-F5344CB8AC3E}">
        <p14:creationId xmlns:p14="http://schemas.microsoft.com/office/powerpoint/2010/main" val="2569703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62B60E-6398-4BF2-99E0-4F6FEC37305F}"/>
              </a:ext>
            </a:extLst>
          </p:cNvPr>
          <p:cNvSpPr>
            <a:spLocks noGrp="1"/>
          </p:cNvSpPr>
          <p:nvPr>
            <p:ph type="title" hasCustomPrompt="1"/>
          </p:nvPr>
        </p:nvSpPr>
        <p:spPr/>
        <p:txBody>
          <a:bodyPr/>
          <a:lstStyle>
            <a:lvl1pPr>
              <a:defRPr/>
            </a:lvl1pPr>
          </a:lstStyle>
          <a:p>
            <a:r>
              <a:rPr lang="en-GB" noProof="0" dirty="0"/>
              <a:t>Click to edit Master title style</a:t>
            </a:r>
          </a:p>
        </p:txBody>
      </p:sp>
      <p:sp>
        <p:nvSpPr>
          <p:cNvPr id="4" name="Inhaltsplatzhalter 3">
            <a:extLst>
              <a:ext uri="{FF2B5EF4-FFF2-40B4-BE49-F238E27FC236}">
                <a16:creationId xmlns:a16="http://schemas.microsoft.com/office/drawing/2014/main" id="{0D392025-DA80-4A7B-8B7D-91AB9189518E}"/>
              </a:ext>
            </a:extLst>
          </p:cNvPr>
          <p:cNvSpPr>
            <a:spLocks noGrp="1"/>
          </p:cNvSpPr>
          <p:nvPr>
            <p:ph sz="quarter" idx="10" hasCustomPrompt="1"/>
          </p:nvPr>
        </p:nvSpPr>
        <p:spPr>
          <a:xfrm>
            <a:off x="490538" y="1989138"/>
            <a:ext cx="11218862" cy="3621087"/>
          </a:xfrm>
        </p:spPr>
        <p:txBody>
          <a:bodyPr/>
          <a:lstStyle>
            <a:lvl1pPr>
              <a:defRPr/>
            </a:lvl1pPr>
            <a:lvl2pPr>
              <a:defRPr/>
            </a:lvl2pPr>
            <a:lvl3pPr>
              <a:defRPr/>
            </a:lvl3pPr>
            <a:lvl4pPr>
              <a:defRPr/>
            </a:lvl4pPr>
            <a:lvl5pPr>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extLst>
      <p:ext uri="{BB962C8B-B14F-4D97-AF65-F5344CB8AC3E}">
        <p14:creationId xmlns:p14="http://schemas.microsoft.com/office/powerpoint/2010/main" val="13199661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gif"/><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0654" y="365125"/>
            <a:ext cx="11218126" cy="1325563"/>
          </a:xfrm>
          <a:prstGeom prst="rect">
            <a:avLst/>
          </a:prstGeom>
        </p:spPr>
        <p:txBody>
          <a:bodyPr vert="horz" lIns="91440" tIns="45720" rIns="91440" bIns="45720" rtlCol="0" anchor="ctr">
            <a:normAutofit/>
          </a:bodyPr>
          <a:lstStyle/>
          <a:p>
            <a:r>
              <a:rPr lang="en-US" dirty="0"/>
              <a:t>Click to edit Master title style</a:t>
            </a:r>
            <a:endParaRPr lang="de-AT" dirty="0"/>
          </a:p>
        </p:txBody>
      </p:sp>
      <p:sp>
        <p:nvSpPr>
          <p:cNvPr id="3" name="Text Placeholder 2"/>
          <p:cNvSpPr>
            <a:spLocks noGrp="1"/>
          </p:cNvSpPr>
          <p:nvPr>
            <p:ph type="body" idx="1"/>
          </p:nvPr>
        </p:nvSpPr>
        <p:spPr>
          <a:xfrm>
            <a:off x="490654" y="1825625"/>
            <a:ext cx="11218126" cy="405106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de-AT" dirty="0"/>
          </a:p>
        </p:txBody>
      </p:sp>
      <p:sp>
        <p:nvSpPr>
          <p:cNvPr id="9" name="Rectangle 8"/>
          <p:cNvSpPr/>
          <p:nvPr userDrawn="1"/>
        </p:nvSpPr>
        <p:spPr>
          <a:xfrm>
            <a:off x="3690257" y="5988733"/>
            <a:ext cx="7240280" cy="492443"/>
          </a:xfrm>
          <a:prstGeom prst="rect">
            <a:avLst/>
          </a:prstGeom>
        </p:spPr>
        <p:txBody>
          <a:bodyPr wrap="square">
            <a:spAutoFit/>
          </a:bodyPr>
          <a:lstStyle/>
          <a:p>
            <a:pPr algn="l"/>
            <a:r>
              <a:rPr lang="en-US" sz="1300" b="0" kern="1200">
                <a:solidFill>
                  <a:srgbClr val="3C9B00"/>
                </a:solidFill>
                <a:effectLst/>
                <a:latin typeface="+mn-lt"/>
                <a:ea typeface="+mn-ea"/>
                <a:cs typeface="+mn-cs"/>
              </a:rPr>
              <a:t>Inspiring innovation in language education: changing contexts, evolving competences</a:t>
            </a:r>
            <a:br>
              <a:rPr lang="de-AT" sz="1300" b="0" kern="1200">
                <a:solidFill>
                  <a:srgbClr val="3C9B00"/>
                </a:solidFill>
                <a:effectLst/>
                <a:latin typeface="+mn-lt"/>
                <a:ea typeface="+mn-ea"/>
                <a:cs typeface="+mn-cs"/>
              </a:rPr>
            </a:br>
            <a:r>
              <a:rPr lang="fr-FR" sz="1300" b="0" kern="1200">
                <a:solidFill>
                  <a:schemeClr val="accent1">
                    <a:lumMod val="50000"/>
                  </a:schemeClr>
                </a:solidFill>
                <a:effectLst/>
                <a:latin typeface="+mn-lt"/>
                <a:ea typeface="+mn-ea"/>
                <a:cs typeface="+mn-cs"/>
              </a:rPr>
              <a:t>Inspirer l'innovation dans l'éducation aux langues : contextes changeants, compétences en évolution</a:t>
            </a:r>
            <a:endParaRPr lang="de-AT" sz="1300" b="0">
              <a:solidFill>
                <a:schemeClr val="accent1">
                  <a:lumMod val="50000"/>
                </a:schemeClr>
              </a:solidFill>
            </a:endParaRPr>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90654" y="5966902"/>
            <a:ext cx="1958447" cy="668161"/>
          </a:xfrm>
          <a:prstGeom prst="rect">
            <a:avLst/>
          </a:prstGeom>
        </p:spPr>
      </p:pic>
      <p:pic>
        <p:nvPicPr>
          <p:cNvPr id="14" name="Picture 13"/>
          <p:cNvPicPr>
            <a:picLocks noChangeAspect="1"/>
          </p:cNvPicPr>
          <p:nvPr userDrawn="1"/>
        </p:nvPicPr>
        <p:blipFill>
          <a:blip r:embed="rId5"/>
          <a:stretch>
            <a:fillRect/>
          </a:stretch>
        </p:blipFill>
        <p:spPr>
          <a:xfrm>
            <a:off x="10613570" y="5595129"/>
            <a:ext cx="1095209" cy="1120214"/>
          </a:xfrm>
          <a:prstGeom prst="rect">
            <a:avLst/>
          </a:prstGeom>
        </p:spPr>
      </p:pic>
      <p:pic>
        <p:nvPicPr>
          <p:cNvPr id="11" name="Grafik 10">
            <a:extLst>
              <a:ext uri="{FF2B5EF4-FFF2-40B4-BE49-F238E27FC236}">
                <a16:creationId xmlns:a16="http://schemas.microsoft.com/office/drawing/2014/main" id="{DBAB29A3-DCA0-4EEA-A9E6-94DBE5696A38}"/>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44818" y="166535"/>
            <a:ext cx="1742101" cy="1131324"/>
          </a:xfrm>
          <a:prstGeom prst="rect">
            <a:avLst/>
          </a:prstGeom>
        </p:spPr>
      </p:pic>
    </p:spTree>
    <p:extLst>
      <p:ext uri="{BB962C8B-B14F-4D97-AF65-F5344CB8AC3E}">
        <p14:creationId xmlns:p14="http://schemas.microsoft.com/office/powerpoint/2010/main" val="345032527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notesSlide" Target="../notesSlides/notesSlide7.xml"/><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hyperlink" Target="https://www.learntechlib.org/p/20753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3876" y="2685764"/>
            <a:ext cx="9144000" cy="1977676"/>
          </a:xfrm>
        </p:spPr>
        <p:txBody>
          <a:bodyPr>
            <a:normAutofit fontScale="90000"/>
          </a:bodyPr>
          <a:lstStyle/>
          <a:p>
            <a:r>
              <a:rPr lang="en-GB" b="1" noProof="0" dirty="0">
                <a:solidFill>
                  <a:schemeClr val="accent5">
                    <a:lumMod val="50000"/>
                  </a:schemeClr>
                </a:solidFill>
              </a:rPr>
              <a:t>Pluricultural competence in the Companion Volume to the Common European Framework of Reference for Languages: </a:t>
            </a:r>
            <a:r>
              <a:rPr lang="en-GB" b="1" noProof="0">
                <a:solidFill>
                  <a:schemeClr val="accent5">
                    <a:lumMod val="50000"/>
                  </a:schemeClr>
                </a:solidFill>
              </a:rPr>
              <a:t>pluricultural competence</a:t>
            </a:r>
            <a:endParaRPr lang="en-GB" b="1" noProof="0" dirty="0">
              <a:solidFill>
                <a:schemeClr val="accent5">
                  <a:lumMod val="50000"/>
                </a:schemeClr>
              </a:solidFill>
            </a:endParaRPr>
          </a:p>
        </p:txBody>
      </p:sp>
      <p:sp>
        <p:nvSpPr>
          <p:cNvPr id="4" name="TextBox 3"/>
          <p:cNvSpPr txBox="1"/>
          <p:nvPr/>
        </p:nvSpPr>
        <p:spPr>
          <a:xfrm>
            <a:off x="383818" y="102686"/>
            <a:ext cx="11994292" cy="646331"/>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200" dirty="0">
                <a:solidFill>
                  <a:srgbClr val="69C509"/>
                </a:solidFill>
              </a:rPr>
              <a:t>CEFR Companion Volume implementation toolbox                                                                                                                            </a:t>
            </a:r>
          </a:p>
          <a:p>
            <a:r>
              <a:rPr lang="fr-FR" sz="1200" dirty="0">
                <a:solidFill>
                  <a:srgbClr val="1F4E79"/>
                </a:solidFill>
              </a:rPr>
              <a:t>Implémentation du Volume complémentaire du CECR – Boîte d’outils</a:t>
            </a:r>
          </a:p>
          <a:p>
            <a:r>
              <a:rPr lang="en-GB" sz="1200" b="1" dirty="0">
                <a:solidFill>
                  <a:srgbClr val="69C509"/>
                </a:solidFill>
              </a:rPr>
              <a:t>    </a:t>
            </a:r>
          </a:p>
        </p:txBody>
      </p:sp>
    </p:spTree>
    <p:extLst>
      <p:ext uri="{BB962C8B-B14F-4D97-AF65-F5344CB8AC3E}">
        <p14:creationId xmlns:p14="http://schemas.microsoft.com/office/powerpoint/2010/main" val="968994949"/>
      </p:ext>
    </p:extLst>
  </p:cSld>
  <p:clrMapOvr>
    <a:masterClrMapping/>
  </p:clrMapOvr>
  <mc:AlternateContent xmlns:mc="http://schemas.openxmlformats.org/markup-compatibility/2006" xmlns:p14="http://schemas.microsoft.com/office/powerpoint/2010/main">
    <mc:Choice Requires="p14">
      <p:transition spd="slow" p14:dur="2000" advTm="11035"/>
    </mc:Choice>
    <mc:Fallback xmlns="">
      <p:transition spd="slow" advTm="11035"/>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91F8A6-0530-4972-BFDD-4B1DAE20E4A1}"/>
              </a:ext>
            </a:extLst>
          </p:cNvPr>
          <p:cNvSpPr>
            <a:spLocks noGrp="1"/>
          </p:cNvSpPr>
          <p:nvPr>
            <p:ph type="title"/>
          </p:nvPr>
        </p:nvSpPr>
        <p:spPr/>
        <p:txBody>
          <a:bodyPr/>
          <a:lstStyle/>
          <a:p>
            <a:r>
              <a:rPr lang="en-GB" sz="2500" b="1" noProof="0" dirty="0">
                <a:solidFill>
                  <a:srgbClr val="4472C4">
                    <a:lumMod val="50000"/>
                  </a:srgbClr>
                </a:solidFill>
                <a:latin typeface="Calibri Light" panose="020F0302020204030204"/>
              </a:rPr>
              <a:t>Pluricultural or multicultural competence?</a:t>
            </a:r>
          </a:p>
        </p:txBody>
      </p:sp>
      <p:sp>
        <p:nvSpPr>
          <p:cNvPr id="3" name="Marcador de contenido 2">
            <a:extLst>
              <a:ext uri="{FF2B5EF4-FFF2-40B4-BE49-F238E27FC236}">
                <a16:creationId xmlns:a16="http://schemas.microsoft.com/office/drawing/2014/main" id="{BA7A73A6-FEB4-4656-8D43-EE0519CC8783}"/>
              </a:ext>
            </a:extLst>
          </p:cNvPr>
          <p:cNvSpPr>
            <a:spLocks noGrp="1"/>
          </p:cNvSpPr>
          <p:nvPr>
            <p:ph sz="quarter" idx="10"/>
          </p:nvPr>
        </p:nvSpPr>
        <p:spPr>
          <a:xfrm>
            <a:off x="490538" y="1397000"/>
            <a:ext cx="11218862" cy="4213225"/>
          </a:xfrm>
        </p:spPr>
        <p:txBody>
          <a:bodyPr>
            <a:normAutofit/>
          </a:bodyPr>
          <a:lstStyle/>
          <a:p>
            <a:pPr marL="0" indent="0">
              <a:buNone/>
            </a:pPr>
            <a:endParaRPr lang="es-ES" sz="1800" dirty="0">
              <a:solidFill>
                <a:schemeClr val="accent1">
                  <a:lumMod val="50000"/>
                </a:schemeClr>
              </a:solidFill>
            </a:endParaRPr>
          </a:p>
          <a:p>
            <a:pPr marL="0" indent="0">
              <a:buNone/>
            </a:pPr>
            <a:r>
              <a:rPr lang="en-GB" sz="1800" dirty="0" err="1">
                <a:solidFill>
                  <a:schemeClr val="accent1">
                    <a:lumMod val="50000"/>
                  </a:schemeClr>
                </a:solidFill>
              </a:rPr>
              <a:t>Pluriculturalism</a:t>
            </a:r>
            <a:r>
              <a:rPr lang="en-GB" sz="1800" dirty="0">
                <a:solidFill>
                  <a:schemeClr val="accent1">
                    <a:lumMod val="50000"/>
                  </a:schemeClr>
                </a:solidFill>
              </a:rPr>
              <a:t> is </a:t>
            </a:r>
            <a:r>
              <a:rPr lang="es-ES" sz="1800" dirty="0">
                <a:solidFill>
                  <a:schemeClr val="accent1">
                    <a:lumMod val="50000"/>
                  </a:schemeClr>
                </a:solidFill>
              </a:rPr>
              <a:t>“</a:t>
            </a:r>
            <a:r>
              <a:rPr lang="en-US" sz="1800" dirty="0">
                <a:solidFill>
                  <a:schemeClr val="accent1">
                    <a:lumMod val="50000"/>
                  </a:schemeClr>
                </a:solidFill>
              </a:rPr>
              <a:t>the ability to use languages for the purposes of communication and to take part in intercultural interaction, where a person, viewed as a social agent, has proficiency, of varying degrees, in several languages and experience of several cultures” (Council of Europe, 2001: 168). </a:t>
            </a:r>
            <a:r>
              <a:rPr lang="en-US" sz="1800" b="1" dirty="0" err="1">
                <a:solidFill>
                  <a:schemeClr val="accent1">
                    <a:lumMod val="50000"/>
                  </a:schemeClr>
                </a:solidFill>
              </a:rPr>
              <a:t>Pluriculturalism</a:t>
            </a:r>
            <a:r>
              <a:rPr lang="en-US" sz="1800" b="1" dirty="0">
                <a:solidFill>
                  <a:schemeClr val="accent1">
                    <a:lumMod val="50000"/>
                  </a:schemeClr>
                </a:solidFill>
              </a:rPr>
              <a:t> is a personal feature.</a:t>
            </a:r>
          </a:p>
          <a:p>
            <a:pPr marL="0" indent="0">
              <a:buNone/>
            </a:pPr>
            <a:endParaRPr lang="en-US" sz="1800" dirty="0">
              <a:solidFill>
                <a:schemeClr val="accent1">
                  <a:lumMod val="50000"/>
                </a:schemeClr>
              </a:solidFill>
            </a:endParaRPr>
          </a:p>
          <a:p>
            <a:pPr marL="0" indent="0">
              <a:buNone/>
            </a:pPr>
            <a:r>
              <a:rPr lang="en-US" sz="1800" dirty="0">
                <a:solidFill>
                  <a:schemeClr val="accent1">
                    <a:lumMod val="50000"/>
                  </a:schemeClr>
                </a:solidFill>
              </a:rPr>
              <a:t>Multiculturalism considers cultures as separate entities that co-exist in societies or individuals. </a:t>
            </a:r>
            <a:r>
              <a:rPr lang="en-US" sz="1800" b="1" dirty="0">
                <a:solidFill>
                  <a:schemeClr val="accent1">
                    <a:lumMod val="50000"/>
                  </a:schemeClr>
                </a:solidFill>
              </a:rPr>
              <a:t>Multiculturalism is a societal feature. </a:t>
            </a:r>
            <a:r>
              <a:rPr lang="es-ES" sz="1800" b="1" dirty="0">
                <a:solidFill>
                  <a:schemeClr val="accent1">
                    <a:lumMod val="50000"/>
                  </a:schemeClr>
                </a:solidFill>
              </a:rPr>
              <a:t> </a:t>
            </a:r>
          </a:p>
          <a:p>
            <a:pPr marL="0" indent="0">
              <a:buNone/>
            </a:pPr>
            <a:endParaRPr lang="es-ES" sz="1800" dirty="0">
              <a:solidFill>
                <a:schemeClr val="accent1">
                  <a:lumMod val="50000"/>
                </a:schemeClr>
              </a:solidFill>
            </a:endParaRPr>
          </a:p>
        </p:txBody>
      </p:sp>
      <p:sp>
        <p:nvSpPr>
          <p:cNvPr id="4" name="Google Shape;402;p38">
            <a:extLst>
              <a:ext uri="{FF2B5EF4-FFF2-40B4-BE49-F238E27FC236}">
                <a16:creationId xmlns:a16="http://schemas.microsoft.com/office/drawing/2014/main" id="{502D59B7-87B9-458C-977E-AD253DB04E33}"/>
              </a:ext>
            </a:extLst>
          </p:cNvPr>
          <p:cNvSpPr/>
          <p:nvPr/>
        </p:nvSpPr>
        <p:spPr>
          <a:xfrm>
            <a:off x="2188771" y="4265916"/>
            <a:ext cx="948129" cy="888947"/>
          </a:xfrm>
          <a:custGeom>
            <a:avLst/>
            <a:gdLst/>
            <a:ahLst/>
            <a:cxnLst>
              <a:cxn ang="0">
                <a:pos x="wd2" y="hd2"/>
              </a:cxn>
              <a:cxn ang="5400000">
                <a:pos x="wd2" y="hd2"/>
              </a:cxn>
              <a:cxn ang="10800000">
                <a:pos x="wd2" y="hd2"/>
              </a:cxn>
              <a:cxn ang="16200000">
                <a:pos x="wd2" y="hd2"/>
              </a:cxn>
            </a:cxnLst>
            <a:rect l="0" t="0" r="r" b="b"/>
            <a:pathLst>
              <a:path w="21600" h="21600" extrusionOk="0">
                <a:moveTo>
                  <a:pt x="17986" y="3776"/>
                </a:moveTo>
                <a:lnTo>
                  <a:pt x="18150" y="3939"/>
                </a:lnTo>
                <a:lnTo>
                  <a:pt x="17904" y="3994"/>
                </a:lnTo>
                <a:lnTo>
                  <a:pt x="17686" y="4021"/>
                </a:lnTo>
                <a:lnTo>
                  <a:pt x="17220" y="4049"/>
                </a:lnTo>
                <a:lnTo>
                  <a:pt x="17302" y="4021"/>
                </a:lnTo>
                <a:lnTo>
                  <a:pt x="17658" y="3913"/>
                </a:lnTo>
                <a:lnTo>
                  <a:pt x="17986" y="3776"/>
                </a:lnTo>
                <a:close/>
                <a:moveTo>
                  <a:pt x="12046" y="2934"/>
                </a:moveTo>
                <a:lnTo>
                  <a:pt x="12155" y="2961"/>
                </a:lnTo>
                <a:lnTo>
                  <a:pt x="12237" y="2989"/>
                </a:lnTo>
                <a:lnTo>
                  <a:pt x="12265" y="3016"/>
                </a:lnTo>
                <a:lnTo>
                  <a:pt x="12292" y="3071"/>
                </a:lnTo>
                <a:lnTo>
                  <a:pt x="12319" y="3124"/>
                </a:lnTo>
                <a:lnTo>
                  <a:pt x="12292" y="3179"/>
                </a:lnTo>
                <a:lnTo>
                  <a:pt x="12237" y="3315"/>
                </a:lnTo>
                <a:lnTo>
                  <a:pt x="12155" y="3450"/>
                </a:lnTo>
                <a:lnTo>
                  <a:pt x="12046" y="3560"/>
                </a:lnTo>
                <a:lnTo>
                  <a:pt x="11854" y="3750"/>
                </a:lnTo>
                <a:lnTo>
                  <a:pt x="11444" y="4076"/>
                </a:lnTo>
                <a:lnTo>
                  <a:pt x="10978" y="4347"/>
                </a:lnTo>
                <a:lnTo>
                  <a:pt x="10485" y="4592"/>
                </a:lnTo>
                <a:lnTo>
                  <a:pt x="9992" y="4755"/>
                </a:lnTo>
                <a:lnTo>
                  <a:pt x="9883" y="4783"/>
                </a:lnTo>
                <a:lnTo>
                  <a:pt x="9828" y="4755"/>
                </a:lnTo>
                <a:lnTo>
                  <a:pt x="9774" y="4701"/>
                </a:lnTo>
                <a:lnTo>
                  <a:pt x="9774" y="4483"/>
                </a:lnTo>
                <a:lnTo>
                  <a:pt x="9801" y="4320"/>
                </a:lnTo>
                <a:lnTo>
                  <a:pt x="9801" y="3994"/>
                </a:lnTo>
                <a:lnTo>
                  <a:pt x="9774" y="3668"/>
                </a:lnTo>
                <a:lnTo>
                  <a:pt x="9746" y="3613"/>
                </a:lnTo>
                <a:lnTo>
                  <a:pt x="9581" y="3532"/>
                </a:lnTo>
                <a:lnTo>
                  <a:pt x="9445" y="3505"/>
                </a:lnTo>
                <a:lnTo>
                  <a:pt x="9281" y="3450"/>
                </a:lnTo>
                <a:lnTo>
                  <a:pt x="9144" y="3369"/>
                </a:lnTo>
                <a:lnTo>
                  <a:pt x="9089" y="3287"/>
                </a:lnTo>
                <a:lnTo>
                  <a:pt x="9035" y="3234"/>
                </a:lnTo>
                <a:lnTo>
                  <a:pt x="9664" y="3098"/>
                </a:lnTo>
                <a:lnTo>
                  <a:pt x="9965" y="3043"/>
                </a:lnTo>
                <a:lnTo>
                  <a:pt x="10294" y="2989"/>
                </a:lnTo>
                <a:lnTo>
                  <a:pt x="10540" y="2961"/>
                </a:lnTo>
                <a:lnTo>
                  <a:pt x="11252" y="2961"/>
                </a:lnTo>
                <a:lnTo>
                  <a:pt x="11663" y="2934"/>
                </a:lnTo>
                <a:lnTo>
                  <a:pt x="12046" y="2934"/>
                </a:lnTo>
                <a:close/>
                <a:moveTo>
                  <a:pt x="11745" y="2635"/>
                </a:moveTo>
                <a:lnTo>
                  <a:pt x="11444" y="2663"/>
                </a:lnTo>
                <a:lnTo>
                  <a:pt x="10376" y="2663"/>
                </a:lnTo>
                <a:lnTo>
                  <a:pt x="9910" y="2717"/>
                </a:lnTo>
                <a:lnTo>
                  <a:pt x="9472" y="2771"/>
                </a:lnTo>
                <a:lnTo>
                  <a:pt x="9007" y="2880"/>
                </a:lnTo>
                <a:lnTo>
                  <a:pt x="8980" y="2880"/>
                </a:lnTo>
                <a:lnTo>
                  <a:pt x="8870" y="2908"/>
                </a:lnTo>
                <a:lnTo>
                  <a:pt x="8788" y="2961"/>
                </a:lnTo>
                <a:lnTo>
                  <a:pt x="8733" y="3016"/>
                </a:lnTo>
                <a:lnTo>
                  <a:pt x="8706" y="3098"/>
                </a:lnTo>
                <a:lnTo>
                  <a:pt x="8678" y="3179"/>
                </a:lnTo>
                <a:lnTo>
                  <a:pt x="8706" y="3287"/>
                </a:lnTo>
                <a:lnTo>
                  <a:pt x="8733" y="3369"/>
                </a:lnTo>
                <a:lnTo>
                  <a:pt x="8788" y="3478"/>
                </a:lnTo>
                <a:lnTo>
                  <a:pt x="8842" y="3560"/>
                </a:lnTo>
                <a:lnTo>
                  <a:pt x="9007" y="3723"/>
                </a:lnTo>
                <a:lnTo>
                  <a:pt x="9199" y="3831"/>
                </a:lnTo>
                <a:lnTo>
                  <a:pt x="9390" y="3886"/>
                </a:lnTo>
                <a:lnTo>
                  <a:pt x="9390" y="4293"/>
                </a:lnTo>
                <a:lnTo>
                  <a:pt x="9363" y="4483"/>
                </a:lnTo>
                <a:lnTo>
                  <a:pt x="9390" y="4701"/>
                </a:lnTo>
                <a:lnTo>
                  <a:pt x="9417" y="4864"/>
                </a:lnTo>
                <a:lnTo>
                  <a:pt x="9445" y="4946"/>
                </a:lnTo>
                <a:lnTo>
                  <a:pt x="9499" y="5027"/>
                </a:lnTo>
                <a:lnTo>
                  <a:pt x="9554" y="5081"/>
                </a:lnTo>
                <a:lnTo>
                  <a:pt x="9637" y="5109"/>
                </a:lnTo>
                <a:lnTo>
                  <a:pt x="9719" y="5135"/>
                </a:lnTo>
                <a:lnTo>
                  <a:pt x="9828" y="5162"/>
                </a:lnTo>
                <a:lnTo>
                  <a:pt x="9992" y="5162"/>
                </a:lnTo>
                <a:lnTo>
                  <a:pt x="10129" y="5135"/>
                </a:lnTo>
                <a:lnTo>
                  <a:pt x="10431" y="5027"/>
                </a:lnTo>
                <a:lnTo>
                  <a:pt x="10704" y="4891"/>
                </a:lnTo>
                <a:lnTo>
                  <a:pt x="10978" y="4728"/>
                </a:lnTo>
                <a:lnTo>
                  <a:pt x="11334" y="4538"/>
                </a:lnTo>
                <a:lnTo>
                  <a:pt x="11663" y="4320"/>
                </a:lnTo>
                <a:lnTo>
                  <a:pt x="11991" y="4076"/>
                </a:lnTo>
                <a:lnTo>
                  <a:pt x="12319" y="3831"/>
                </a:lnTo>
                <a:lnTo>
                  <a:pt x="12456" y="3641"/>
                </a:lnTo>
                <a:lnTo>
                  <a:pt x="12565" y="3450"/>
                </a:lnTo>
                <a:lnTo>
                  <a:pt x="12647" y="3261"/>
                </a:lnTo>
                <a:lnTo>
                  <a:pt x="12647" y="3098"/>
                </a:lnTo>
                <a:lnTo>
                  <a:pt x="12593" y="2934"/>
                </a:lnTo>
                <a:lnTo>
                  <a:pt x="12538" y="2880"/>
                </a:lnTo>
                <a:lnTo>
                  <a:pt x="12483" y="2798"/>
                </a:lnTo>
                <a:lnTo>
                  <a:pt x="12292" y="2717"/>
                </a:lnTo>
                <a:lnTo>
                  <a:pt x="12046" y="2663"/>
                </a:lnTo>
                <a:lnTo>
                  <a:pt x="11745" y="2635"/>
                </a:lnTo>
                <a:close/>
                <a:moveTo>
                  <a:pt x="12922" y="5624"/>
                </a:moveTo>
                <a:lnTo>
                  <a:pt x="12949" y="5651"/>
                </a:lnTo>
                <a:lnTo>
                  <a:pt x="13058" y="5733"/>
                </a:lnTo>
                <a:lnTo>
                  <a:pt x="13113" y="5842"/>
                </a:lnTo>
                <a:lnTo>
                  <a:pt x="13113" y="5950"/>
                </a:lnTo>
                <a:lnTo>
                  <a:pt x="13058" y="6059"/>
                </a:lnTo>
                <a:lnTo>
                  <a:pt x="13004" y="6140"/>
                </a:lnTo>
                <a:lnTo>
                  <a:pt x="12922" y="6195"/>
                </a:lnTo>
                <a:lnTo>
                  <a:pt x="12840" y="6222"/>
                </a:lnTo>
                <a:lnTo>
                  <a:pt x="12758" y="6222"/>
                </a:lnTo>
                <a:lnTo>
                  <a:pt x="12840" y="5896"/>
                </a:lnTo>
                <a:lnTo>
                  <a:pt x="12867" y="5761"/>
                </a:lnTo>
                <a:lnTo>
                  <a:pt x="12922" y="5624"/>
                </a:lnTo>
                <a:close/>
                <a:moveTo>
                  <a:pt x="12922" y="5217"/>
                </a:moveTo>
                <a:lnTo>
                  <a:pt x="12785" y="5272"/>
                </a:lnTo>
                <a:lnTo>
                  <a:pt x="12647" y="5380"/>
                </a:lnTo>
                <a:lnTo>
                  <a:pt x="12538" y="5516"/>
                </a:lnTo>
                <a:lnTo>
                  <a:pt x="12483" y="5679"/>
                </a:lnTo>
                <a:lnTo>
                  <a:pt x="12429" y="5869"/>
                </a:lnTo>
                <a:lnTo>
                  <a:pt x="12401" y="6059"/>
                </a:lnTo>
                <a:lnTo>
                  <a:pt x="12347" y="6140"/>
                </a:lnTo>
                <a:lnTo>
                  <a:pt x="12292" y="6222"/>
                </a:lnTo>
                <a:lnTo>
                  <a:pt x="12265" y="6303"/>
                </a:lnTo>
                <a:lnTo>
                  <a:pt x="12237" y="6412"/>
                </a:lnTo>
                <a:lnTo>
                  <a:pt x="12265" y="6493"/>
                </a:lnTo>
                <a:lnTo>
                  <a:pt x="12347" y="6548"/>
                </a:lnTo>
                <a:lnTo>
                  <a:pt x="12511" y="6629"/>
                </a:lnTo>
                <a:lnTo>
                  <a:pt x="12647" y="6656"/>
                </a:lnTo>
                <a:lnTo>
                  <a:pt x="12812" y="6656"/>
                </a:lnTo>
                <a:lnTo>
                  <a:pt x="13086" y="6603"/>
                </a:lnTo>
                <a:lnTo>
                  <a:pt x="13222" y="6521"/>
                </a:lnTo>
                <a:lnTo>
                  <a:pt x="13360" y="6412"/>
                </a:lnTo>
                <a:lnTo>
                  <a:pt x="13442" y="6277"/>
                </a:lnTo>
                <a:lnTo>
                  <a:pt x="13524" y="6140"/>
                </a:lnTo>
                <a:lnTo>
                  <a:pt x="13579" y="6005"/>
                </a:lnTo>
                <a:lnTo>
                  <a:pt x="13579" y="5869"/>
                </a:lnTo>
                <a:lnTo>
                  <a:pt x="13551" y="5706"/>
                </a:lnTo>
                <a:lnTo>
                  <a:pt x="13497" y="5598"/>
                </a:lnTo>
                <a:lnTo>
                  <a:pt x="13415" y="5461"/>
                </a:lnTo>
                <a:lnTo>
                  <a:pt x="13333" y="5353"/>
                </a:lnTo>
                <a:lnTo>
                  <a:pt x="13195" y="5272"/>
                </a:lnTo>
                <a:lnTo>
                  <a:pt x="13113" y="5244"/>
                </a:lnTo>
                <a:lnTo>
                  <a:pt x="13058" y="5244"/>
                </a:lnTo>
                <a:lnTo>
                  <a:pt x="13004" y="5217"/>
                </a:lnTo>
                <a:lnTo>
                  <a:pt x="12922" y="5217"/>
                </a:lnTo>
                <a:close/>
                <a:moveTo>
                  <a:pt x="16289" y="4456"/>
                </a:moveTo>
                <a:lnTo>
                  <a:pt x="16947" y="4538"/>
                </a:lnTo>
                <a:lnTo>
                  <a:pt x="17521" y="4538"/>
                </a:lnTo>
                <a:lnTo>
                  <a:pt x="17083" y="4728"/>
                </a:lnTo>
                <a:lnTo>
                  <a:pt x="16043" y="5135"/>
                </a:lnTo>
                <a:lnTo>
                  <a:pt x="15522" y="5380"/>
                </a:lnTo>
                <a:lnTo>
                  <a:pt x="15276" y="5516"/>
                </a:lnTo>
                <a:lnTo>
                  <a:pt x="15057" y="5651"/>
                </a:lnTo>
                <a:lnTo>
                  <a:pt x="15029" y="5679"/>
                </a:lnTo>
                <a:lnTo>
                  <a:pt x="15029" y="5733"/>
                </a:lnTo>
                <a:lnTo>
                  <a:pt x="15057" y="5761"/>
                </a:lnTo>
                <a:lnTo>
                  <a:pt x="15331" y="5761"/>
                </a:lnTo>
                <a:lnTo>
                  <a:pt x="15604" y="5706"/>
                </a:lnTo>
                <a:lnTo>
                  <a:pt x="15851" y="5651"/>
                </a:lnTo>
                <a:lnTo>
                  <a:pt x="16097" y="5570"/>
                </a:lnTo>
                <a:lnTo>
                  <a:pt x="17083" y="5190"/>
                </a:lnTo>
                <a:lnTo>
                  <a:pt x="18123" y="4783"/>
                </a:lnTo>
                <a:lnTo>
                  <a:pt x="18425" y="4673"/>
                </a:lnTo>
                <a:lnTo>
                  <a:pt x="18725" y="4565"/>
                </a:lnTo>
                <a:lnTo>
                  <a:pt x="19164" y="5162"/>
                </a:lnTo>
                <a:lnTo>
                  <a:pt x="18890" y="5244"/>
                </a:lnTo>
                <a:lnTo>
                  <a:pt x="18288" y="5407"/>
                </a:lnTo>
                <a:lnTo>
                  <a:pt x="17686" y="5543"/>
                </a:lnTo>
                <a:lnTo>
                  <a:pt x="17193" y="5651"/>
                </a:lnTo>
                <a:lnTo>
                  <a:pt x="16891" y="5706"/>
                </a:lnTo>
                <a:lnTo>
                  <a:pt x="16618" y="5814"/>
                </a:lnTo>
                <a:lnTo>
                  <a:pt x="16372" y="5924"/>
                </a:lnTo>
                <a:lnTo>
                  <a:pt x="16125" y="6059"/>
                </a:lnTo>
                <a:lnTo>
                  <a:pt x="15933" y="6222"/>
                </a:lnTo>
                <a:lnTo>
                  <a:pt x="15879" y="6330"/>
                </a:lnTo>
                <a:lnTo>
                  <a:pt x="15797" y="6440"/>
                </a:lnTo>
                <a:lnTo>
                  <a:pt x="15824" y="6493"/>
                </a:lnTo>
                <a:lnTo>
                  <a:pt x="15824" y="6521"/>
                </a:lnTo>
                <a:lnTo>
                  <a:pt x="15879" y="6521"/>
                </a:lnTo>
                <a:lnTo>
                  <a:pt x="16372" y="6358"/>
                </a:lnTo>
                <a:lnTo>
                  <a:pt x="16891" y="6222"/>
                </a:lnTo>
                <a:lnTo>
                  <a:pt x="17411" y="6059"/>
                </a:lnTo>
                <a:lnTo>
                  <a:pt x="17932" y="5950"/>
                </a:lnTo>
                <a:lnTo>
                  <a:pt x="18671" y="5842"/>
                </a:lnTo>
                <a:lnTo>
                  <a:pt x="19109" y="5733"/>
                </a:lnTo>
                <a:lnTo>
                  <a:pt x="19300" y="5679"/>
                </a:lnTo>
                <a:lnTo>
                  <a:pt x="19465" y="5598"/>
                </a:lnTo>
                <a:lnTo>
                  <a:pt x="19766" y="6087"/>
                </a:lnTo>
                <a:lnTo>
                  <a:pt x="16070" y="7526"/>
                </a:lnTo>
                <a:lnTo>
                  <a:pt x="15933" y="7445"/>
                </a:lnTo>
                <a:lnTo>
                  <a:pt x="15742" y="7363"/>
                </a:lnTo>
                <a:lnTo>
                  <a:pt x="15413" y="7145"/>
                </a:lnTo>
                <a:lnTo>
                  <a:pt x="15222" y="7037"/>
                </a:lnTo>
                <a:lnTo>
                  <a:pt x="15057" y="6982"/>
                </a:lnTo>
                <a:lnTo>
                  <a:pt x="14865" y="6982"/>
                </a:lnTo>
                <a:lnTo>
                  <a:pt x="14674" y="7010"/>
                </a:lnTo>
                <a:lnTo>
                  <a:pt x="14537" y="7092"/>
                </a:lnTo>
                <a:lnTo>
                  <a:pt x="14400" y="7173"/>
                </a:lnTo>
                <a:lnTo>
                  <a:pt x="14154" y="7363"/>
                </a:lnTo>
                <a:lnTo>
                  <a:pt x="13935" y="7581"/>
                </a:lnTo>
                <a:lnTo>
                  <a:pt x="13688" y="7797"/>
                </a:lnTo>
                <a:lnTo>
                  <a:pt x="13469" y="7907"/>
                </a:lnTo>
                <a:lnTo>
                  <a:pt x="13360" y="7960"/>
                </a:lnTo>
                <a:lnTo>
                  <a:pt x="13251" y="7988"/>
                </a:lnTo>
                <a:lnTo>
                  <a:pt x="13140" y="7988"/>
                </a:lnTo>
                <a:lnTo>
                  <a:pt x="13031" y="7960"/>
                </a:lnTo>
                <a:lnTo>
                  <a:pt x="12922" y="7934"/>
                </a:lnTo>
                <a:lnTo>
                  <a:pt x="12785" y="7879"/>
                </a:lnTo>
                <a:lnTo>
                  <a:pt x="12703" y="7825"/>
                </a:lnTo>
                <a:lnTo>
                  <a:pt x="12703" y="7689"/>
                </a:lnTo>
                <a:lnTo>
                  <a:pt x="12758" y="7634"/>
                </a:lnTo>
                <a:lnTo>
                  <a:pt x="12894" y="7526"/>
                </a:lnTo>
                <a:lnTo>
                  <a:pt x="13031" y="7471"/>
                </a:lnTo>
                <a:lnTo>
                  <a:pt x="13222" y="7390"/>
                </a:lnTo>
                <a:lnTo>
                  <a:pt x="13387" y="7308"/>
                </a:lnTo>
                <a:lnTo>
                  <a:pt x="13770" y="7173"/>
                </a:lnTo>
                <a:lnTo>
                  <a:pt x="13852" y="7118"/>
                </a:lnTo>
                <a:lnTo>
                  <a:pt x="13908" y="7064"/>
                </a:lnTo>
                <a:lnTo>
                  <a:pt x="13908" y="6929"/>
                </a:lnTo>
                <a:lnTo>
                  <a:pt x="13879" y="6766"/>
                </a:lnTo>
                <a:lnTo>
                  <a:pt x="13879" y="6711"/>
                </a:lnTo>
                <a:lnTo>
                  <a:pt x="13908" y="6629"/>
                </a:lnTo>
                <a:lnTo>
                  <a:pt x="13990" y="6521"/>
                </a:lnTo>
                <a:lnTo>
                  <a:pt x="14072" y="6412"/>
                </a:lnTo>
                <a:lnTo>
                  <a:pt x="14290" y="6250"/>
                </a:lnTo>
                <a:lnTo>
                  <a:pt x="14510" y="6059"/>
                </a:lnTo>
                <a:lnTo>
                  <a:pt x="14592" y="5950"/>
                </a:lnTo>
                <a:lnTo>
                  <a:pt x="14674" y="5814"/>
                </a:lnTo>
                <a:lnTo>
                  <a:pt x="14674" y="5733"/>
                </a:lnTo>
                <a:lnTo>
                  <a:pt x="14701" y="5651"/>
                </a:lnTo>
                <a:lnTo>
                  <a:pt x="14647" y="5325"/>
                </a:lnTo>
                <a:lnTo>
                  <a:pt x="14674" y="5162"/>
                </a:lnTo>
                <a:lnTo>
                  <a:pt x="14701" y="5054"/>
                </a:lnTo>
                <a:lnTo>
                  <a:pt x="14783" y="4946"/>
                </a:lnTo>
                <a:lnTo>
                  <a:pt x="15140" y="4891"/>
                </a:lnTo>
                <a:lnTo>
                  <a:pt x="15495" y="4783"/>
                </a:lnTo>
                <a:lnTo>
                  <a:pt x="15851" y="4646"/>
                </a:lnTo>
                <a:lnTo>
                  <a:pt x="16207" y="4510"/>
                </a:lnTo>
                <a:lnTo>
                  <a:pt x="16289" y="4456"/>
                </a:lnTo>
                <a:close/>
                <a:moveTo>
                  <a:pt x="19957" y="6440"/>
                </a:moveTo>
                <a:lnTo>
                  <a:pt x="20259" y="7064"/>
                </a:lnTo>
                <a:lnTo>
                  <a:pt x="19957" y="7145"/>
                </a:lnTo>
                <a:lnTo>
                  <a:pt x="19684" y="7255"/>
                </a:lnTo>
                <a:lnTo>
                  <a:pt x="19164" y="7471"/>
                </a:lnTo>
                <a:lnTo>
                  <a:pt x="18288" y="7797"/>
                </a:lnTo>
                <a:lnTo>
                  <a:pt x="17384" y="8097"/>
                </a:lnTo>
                <a:lnTo>
                  <a:pt x="17247" y="7988"/>
                </a:lnTo>
                <a:lnTo>
                  <a:pt x="17056" y="7879"/>
                </a:lnTo>
                <a:lnTo>
                  <a:pt x="16809" y="7771"/>
                </a:lnTo>
                <a:lnTo>
                  <a:pt x="16536" y="7662"/>
                </a:lnTo>
                <a:lnTo>
                  <a:pt x="16947" y="7581"/>
                </a:lnTo>
                <a:lnTo>
                  <a:pt x="17357" y="7471"/>
                </a:lnTo>
                <a:lnTo>
                  <a:pt x="18150" y="7200"/>
                </a:lnTo>
                <a:lnTo>
                  <a:pt x="18671" y="6982"/>
                </a:lnTo>
                <a:lnTo>
                  <a:pt x="19218" y="6766"/>
                </a:lnTo>
                <a:lnTo>
                  <a:pt x="19739" y="6548"/>
                </a:lnTo>
                <a:lnTo>
                  <a:pt x="19957" y="6440"/>
                </a:lnTo>
                <a:close/>
                <a:moveTo>
                  <a:pt x="14975" y="7390"/>
                </a:moveTo>
                <a:lnTo>
                  <a:pt x="15084" y="7418"/>
                </a:lnTo>
                <a:lnTo>
                  <a:pt x="15331" y="7499"/>
                </a:lnTo>
                <a:lnTo>
                  <a:pt x="15550" y="7608"/>
                </a:lnTo>
                <a:lnTo>
                  <a:pt x="15769" y="7744"/>
                </a:lnTo>
                <a:lnTo>
                  <a:pt x="16015" y="7852"/>
                </a:lnTo>
                <a:lnTo>
                  <a:pt x="16234" y="7934"/>
                </a:lnTo>
                <a:lnTo>
                  <a:pt x="16836" y="8123"/>
                </a:lnTo>
                <a:lnTo>
                  <a:pt x="17029" y="8233"/>
                </a:lnTo>
                <a:lnTo>
                  <a:pt x="16918" y="8260"/>
                </a:lnTo>
                <a:lnTo>
                  <a:pt x="16891" y="8286"/>
                </a:lnTo>
                <a:lnTo>
                  <a:pt x="16891" y="8341"/>
                </a:lnTo>
                <a:lnTo>
                  <a:pt x="16918" y="8368"/>
                </a:lnTo>
                <a:lnTo>
                  <a:pt x="17165" y="8423"/>
                </a:lnTo>
                <a:lnTo>
                  <a:pt x="17056" y="8504"/>
                </a:lnTo>
                <a:lnTo>
                  <a:pt x="16891" y="8559"/>
                </a:lnTo>
                <a:lnTo>
                  <a:pt x="16672" y="8613"/>
                </a:lnTo>
                <a:lnTo>
                  <a:pt x="16454" y="8586"/>
                </a:lnTo>
                <a:lnTo>
                  <a:pt x="16207" y="8559"/>
                </a:lnTo>
                <a:lnTo>
                  <a:pt x="15769" y="8450"/>
                </a:lnTo>
                <a:lnTo>
                  <a:pt x="15331" y="8314"/>
                </a:lnTo>
                <a:lnTo>
                  <a:pt x="14893" y="8178"/>
                </a:lnTo>
                <a:lnTo>
                  <a:pt x="14619" y="8097"/>
                </a:lnTo>
                <a:lnTo>
                  <a:pt x="14318" y="8042"/>
                </a:lnTo>
                <a:lnTo>
                  <a:pt x="14017" y="8015"/>
                </a:lnTo>
                <a:lnTo>
                  <a:pt x="13715" y="8015"/>
                </a:lnTo>
                <a:lnTo>
                  <a:pt x="14099" y="7852"/>
                </a:lnTo>
                <a:lnTo>
                  <a:pt x="14290" y="7716"/>
                </a:lnTo>
                <a:lnTo>
                  <a:pt x="14427" y="7581"/>
                </a:lnTo>
                <a:lnTo>
                  <a:pt x="14537" y="7499"/>
                </a:lnTo>
                <a:lnTo>
                  <a:pt x="14647" y="7445"/>
                </a:lnTo>
                <a:lnTo>
                  <a:pt x="14756" y="7418"/>
                </a:lnTo>
                <a:lnTo>
                  <a:pt x="14865" y="7390"/>
                </a:lnTo>
                <a:lnTo>
                  <a:pt x="14975" y="7390"/>
                </a:lnTo>
                <a:close/>
                <a:moveTo>
                  <a:pt x="20614" y="8070"/>
                </a:moveTo>
                <a:lnTo>
                  <a:pt x="20752" y="8559"/>
                </a:lnTo>
                <a:lnTo>
                  <a:pt x="20834" y="9048"/>
                </a:lnTo>
                <a:lnTo>
                  <a:pt x="20314" y="9183"/>
                </a:lnTo>
                <a:lnTo>
                  <a:pt x="20122" y="9075"/>
                </a:lnTo>
                <a:lnTo>
                  <a:pt x="19930" y="8939"/>
                </a:lnTo>
                <a:lnTo>
                  <a:pt x="19575" y="8667"/>
                </a:lnTo>
                <a:lnTo>
                  <a:pt x="19875" y="8559"/>
                </a:lnTo>
                <a:lnTo>
                  <a:pt x="20150" y="8423"/>
                </a:lnTo>
                <a:lnTo>
                  <a:pt x="20423" y="8260"/>
                </a:lnTo>
                <a:lnTo>
                  <a:pt x="20614" y="8070"/>
                </a:lnTo>
                <a:close/>
                <a:moveTo>
                  <a:pt x="19300" y="8967"/>
                </a:moveTo>
                <a:lnTo>
                  <a:pt x="19493" y="9048"/>
                </a:lnTo>
                <a:lnTo>
                  <a:pt x="19711" y="9238"/>
                </a:lnTo>
                <a:lnTo>
                  <a:pt x="19739" y="9265"/>
                </a:lnTo>
                <a:lnTo>
                  <a:pt x="19493" y="9156"/>
                </a:lnTo>
                <a:lnTo>
                  <a:pt x="19382" y="9102"/>
                </a:lnTo>
                <a:lnTo>
                  <a:pt x="19273" y="9020"/>
                </a:lnTo>
                <a:lnTo>
                  <a:pt x="19218" y="8993"/>
                </a:lnTo>
                <a:lnTo>
                  <a:pt x="19218" y="8967"/>
                </a:lnTo>
                <a:lnTo>
                  <a:pt x="19300" y="8967"/>
                </a:lnTo>
                <a:close/>
                <a:moveTo>
                  <a:pt x="18890" y="8912"/>
                </a:moveTo>
                <a:lnTo>
                  <a:pt x="18890" y="9102"/>
                </a:lnTo>
                <a:lnTo>
                  <a:pt x="18918" y="9183"/>
                </a:lnTo>
                <a:lnTo>
                  <a:pt x="18972" y="9238"/>
                </a:lnTo>
                <a:lnTo>
                  <a:pt x="19082" y="9374"/>
                </a:lnTo>
                <a:lnTo>
                  <a:pt x="19273" y="9456"/>
                </a:lnTo>
                <a:lnTo>
                  <a:pt x="19300" y="9482"/>
                </a:lnTo>
                <a:lnTo>
                  <a:pt x="18945" y="9591"/>
                </a:lnTo>
                <a:lnTo>
                  <a:pt x="18370" y="9727"/>
                </a:lnTo>
                <a:lnTo>
                  <a:pt x="18233" y="9456"/>
                </a:lnTo>
                <a:lnTo>
                  <a:pt x="18123" y="9183"/>
                </a:lnTo>
                <a:lnTo>
                  <a:pt x="18507" y="9048"/>
                </a:lnTo>
                <a:lnTo>
                  <a:pt x="18890" y="8912"/>
                </a:lnTo>
                <a:close/>
                <a:moveTo>
                  <a:pt x="17658" y="9293"/>
                </a:moveTo>
                <a:lnTo>
                  <a:pt x="17713" y="9346"/>
                </a:lnTo>
                <a:lnTo>
                  <a:pt x="17768" y="9428"/>
                </a:lnTo>
                <a:lnTo>
                  <a:pt x="17877" y="9619"/>
                </a:lnTo>
                <a:lnTo>
                  <a:pt x="17932" y="9808"/>
                </a:lnTo>
                <a:lnTo>
                  <a:pt x="17713" y="9863"/>
                </a:lnTo>
                <a:lnTo>
                  <a:pt x="17631" y="9672"/>
                </a:lnTo>
                <a:lnTo>
                  <a:pt x="17548" y="9456"/>
                </a:lnTo>
                <a:lnTo>
                  <a:pt x="17521" y="9374"/>
                </a:lnTo>
                <a:lnTo>
                  <a:pt x="17521" y="9319"/>
                </a:lnTo>
                <a:lnTo>
                  <a:pt x="17658" y="9293"/>
                </a:lnTo>
                <a:close/>
                <a:moveTo>
                  <a:pt x="19711" y="9808"/>
                </a:moveTo>
                <a:lnTo>
                  <a:pt x="19711" y="9945"/>
                </a:lnTo>
                <a:lnTo>
                  <a:pt x="19657" y="10026"/>
                </a:lnTo>
                <a:lnTo>
                  <a:pt x="19602" y="10108"/>
                </a:lnTo>
                <a:lnTo>
                  <a:pt x="19493" y="10161"/>
                </a:lnTo>
                <a:lnTo>
                  <a:pt x="19382" y="10189"/>
                </a:lnTo>
                <a:lnTo>
                  <a:pt x="19136" y="10216"/>
                </a:lnTo>
                <a:lnTo>
                  <a:pt x="18945" y="10189"/>
                </a:lnTo>
                <a:lnTo>
                  <a:pt x="18780" y="10134"/>
                </a:lnTo>
                <a:lnTo>
                  <a:pt x="18643" y="10080"/>
                </a:lnTo>
                <a:lnTo>
                  <a:pt x="18863" y="10026"/>
                </a:lnTo>
                <a:lnTo>
                  <a:pt x="19711" y="9808"/>
                </a:lnTo>
                <a:close/>
                <a:moveTo>
                  <a:pt x="20916" y="9619"/>
                </a:moveTo>
                <a:lnTo>
                  <a:pt x="20971" y="10080"/>
                </a:lnTo>
                <a:lnTo>
                  <a:pt x="20943" y="10080"/>
                </a:lnTo>
                <a:lnTo>
                  <a:pt x="20697" y="10108"/>
                </a:lnTo>
                <a:lnTo>
                  <a:pt x="20423" y="10134"/>
                </a:lnTo>
                <a:lnTo>
                  <a:pt x="19930" y="10271"/>
                </a:lnTo>
                <a:lnTo>
                  <a:pt x="19985" y="10161"/>
                </a:lnTo>
                <a:lnTo>
                  <a:pt x="20039" y="10026"/>
                </a:lnTo>
                <a:lnTo>
                  <a:pt x="20068" y="9890"/>
                </a:lnTo>
                <a:lnTo>
                  <a:pt x="20039" y="9727"/>
                </a:lnTo>
                <a:lnTo>
                  <a:pt x="20478" y="9619"/>
                </a:lnTo>
                <a:lnTo>
                  <a:pt x="20916" y="9619"/>
                </a:lnTo>
                <a:close/>
                <a:moveTo>
                  <a:pt x="18150" y="10189"/>
                </a:moveTo>
                <a:lnTo>
                  <a:pt x="18261" y="10298"/>
                </a:lnTo>
                <a:lnTo>
                  <a:pt x="18397" y="10406"/>
                </a:lnTo>
                <a:lnTo>
                  <a:pt x="18725" y="10569"/>
                </a:lnTo>
                <a:lnTo>
                  <a:pt x="18945" y="10597"/>
                </a:lnTo>
                <a:lnTo>
                  <a:pt x="18671" y="10705"/>
                </a:lnTo>
                <a:lnTo>
                  <a:pt x="18671" y="10732"/>
                </a:lnTo>
                <a:lnTo>
                  <a:pt x="18397" y="10597"/>
                </a:lnTo>
                <a:lnTo>
                  <a:pt x="18179" y="10434"/>
                </a:lnTo>
                <a:lnTo>
                  <a:pt x="17959" y="10216"/>
                </a:lnTo>
                <a:lnTo>
                  <a:pt x="18150" y="10189"/>
                </a:lnTo>
                <a:close/>
                <a:moveTo>
                  <a:pt x="20971" y="10461"/>
                </a:moveTo>
                <a:lnTo>
                  <a:pt x="20971" y="11167"/>
                </a:lnTo>
                <a:lnTo>
                  <a:pt x="20916" y="11194"/>
                </a:lnTo>
                <a:lnTo>
                  <a:pt x="20560" y="11302"/>
                </a:lnTo>
                <a:lnTo>
                  <a:pt x="20232" y="11439"/>
                </a:lnTo>
                <a:lnTo>
                  <a:pt x="19766" y="11575"/>
                </a:lnTo>
                <a:lnTo>
                  <a:pt x="19300" y="11683"/>
                </a:lnTo>
                <a:lnTo>
                  <a:pt x="19328" y="11520"/>
                </a:lnTo>
                <a:lnTo>
                  <a:pt x="19300" y="11330"/>
                </a:lnTo>
                <a:lnTo>
                  <a:pt x="19246" y="11167"/>
                </a:lnTo>
                <a:lnTo>
                  <a:pt x="19136" y="11058"/>
                </a:lnTo>
                <a:lnTo>
                  <a:pt x="20971" y="10461"/>
                </a:lnTo>
                <a:close/>
                <a:moveTo>
                  <a:pt x="20916" y="11710"/>
                </a:moveTo>
                <a:lnTo>
                  <a:pt x="20807" y="12472"/>
                </a:lnTo>
                <a:lnTo>
                  <a:pt x="20779" y="12472"/>
                </a:lnTo>
                <a:lnTo>
                  <a:pt x="20450" y="12525"/>
                </a:lnTo>
                <a:lnTo>
                  <a:pt x="20122" y="12635"/>
                </a:lnTo>
                <a:lnTo>
                  <a:pt x="19465" y="12879"/>
                </a:lnTo>
                <a:lnTo>
                  <a:pt x="18425" y="13205"/>
                </a:lnTo>
                <a:lnTo>
                  <a:pt x="18452" y="13096"/>
                </a:lnTo>
                <a:lnTo>
                  <a:pt x="18479" y="12961"/>
                </a:lnTo>
                <a:lnTo>
                  <a:pt x="18589" y="12743"/>
                </a:lnTo>
                <a:lnTo>
                  <a:pt x="18725" y="12525"/>
                </a:lnTo>
                <a:lnTo>
                  <a:pt x="18863" y="12362"/>
                </a:lnTo>
                <a:lnTo>
                  <a:pt x="18945" y="12254"/>
                </a:lnTo>
                <a:lnTo>
                  <a:pt x="19054" y="12227"/>
                </a:lnTo>
                <a:lnTo>
                  <a:pt x="19793" y="12064"/>
                </a:lnTo>
                <a:lnTo>
                  <a:pt x="20532" y="11846"/>
                </a:lnTo>
                <a:lnTo>
                  <a:pt x="20725" y="11792"/>
                </a:lnTo>
                <a:lnTo>
                  <a:pt x="20916" y="11710"/>
                </a:lnTo>
                <a:close/>
                <a:moveTo>
                  <a:pt x="20697" y="12961"/>
                </a:moveTo>
                <a:lnTo>
                  <a:pt x="20587" y="13368"/>
                </a:lnTo>
                <a:lnTo>
                  <a:pt x="20478" y="13803"/>
                </a:lnTo>
                <a:lnTo>
                  <a:pt x="20259" y="13776"/>
                </a:lnTo>
                <a:lnTo>
                  <a:pt x="20012" y="13776"/>
                </a:lnTo>
                <a:lnTo>
                  <a:pt x="19957" y="13666"/>
                </a:lnTo>
                <a:lnTo>
                  <a:pt x="19875" y="13585"/>
                </a:lnTo>
                <a:lnTo>
                  <a:pt x="19821" y="13558"/>
                </a:lnTo>
                <a:lnTo>
                  <a:pt x="19657" y="13558"/>
                </a:lnTo>
                <a:lnTo>
                  <a:pt x="19575" y="13613"/>
                </a:lnTo>
                <a:lnTo>
                  <a:pt x="19520" y="13640"/>
                </a:lnTo>
                <a:lnTo>
                  <a:pt x="19328" y="13776"/>
                </a:lnTo>
                <a:lnTo>
                  <a:pt x="19191" y="13911"/>
                </a:lnTo>
                <a:lnTo>
                  <a:pt x="19082" y="14047"/>
                </a:lnTo>
                <a:lnTo>
                  <a:pt x="18836" y="14129"/>
                </a:lnTo>
                <a:lnTo>
                  <a:pt x="18479" y="14292"/>
                </a:lnTo>
                <a:lnTo>
                  <a:pt x="18479" y="14183"/>
                </a:lnTo>
                <a:lnTo>
                  <a:pt x="18452" y="13666"/>
                </a:lnTo>
                <a:lnTo>
                  <a:pt x="19082" y="13477"/>
                </a:lnTo>
                <a:lnTo>
                  <a:pt x="19766" y="13232"/>
                </a:lnTo>
                <a:lnTo>
                  <a:pt x="20478" y="13014"/>
                </a:lnTo>
                <a:lnTo>
                  <a:pt x="20697" y="12961"/>
                </a:lnTo>
                <a:close/>
                <a:moveTo>
                  <a:pt x="20314" y="14292"/>
                </a:moveTo>
                <a:lnTo>
                  <a:pt x="20095" y="14808"/>
                </a:lnTo>
                <a:lnTo>
                  <a:pt x="19875" y="14835"/>
                </a:lnTo>
                <a:lnTo>
                  <a:pt x="19957" y="14591"/>
                </a:lnTo>
                <a:lnTo>
                  <a:pt x="20039" y="14318"/>
                </a:lnTo>
                <a:lnTo>
                  <a:pt x="20314" y="14292"/>
                </a:lnTo>
                <a:close/>
                <a:moveTo>
                  <a:pt x="19602" y="14428"/>
                </a:moveTo>
                <a:lnTo>
                  <a:pt x="19520" y="14645"/>
                </a:lnTo>
                <a:lnTo>
                  <a:pt x="19465" y="14754"/>
                </a:lnTo>
                <a:lnTo>
                  <a:pt x="19382" y="14862"/>
                </a:lnTo>
                <a:lnTo>
                  <a:pt x="19355" y="14889"/>
                </a:lnTo>
                <a:lnTo>
                  <a:pt x="19355" y="14862"/>
                </a:lnTo>
                <a:lnTo>
                  <a:pt x="19273" y="14781"/>
                </a:lnTo>
                <a:lnTo>
                  <a:pt x="19246" y="14699"/>
                </a:lnTo>
                <a:lnTo>
                  <a:pt x="19246" y="14536"/>
                </a:lnTo>
                <a:lnTo>
                  <a:pt x="19602" y="14428"/>
                </a:lnTo>
                <a:close/>
                <a:moveTo>
                  <a:pt x="18890" y="14672"/>
                </a:moveTo>
                <a:lnTo>
                  <a:pt x="18918" y="14781"/>
                </a:lnTo>
                <a:lnTo>
                  <a:pt x="18945" y="14917"/>
                </a:lnTo>
                <a:lnTo>
                  <a:pt x="19000" y="15025"/>
                </a:lnTo>
                <a:lnTo>
                  <a:pt x="19082" y="15134"/>
                </a:lnTo>
                <a:lnTo>
                  <a:pt x="18561" y="15378"/>
                </a:lnTo>
                <a:lnTo>
                  <a:pt x="18233" y="15541"/>
                </a:lnTo>
                <a:lnTo>
                  <a:pt x="17877" y="15677"/>
                </a:lnTo>
                <a:lnTo>
                  <a:pt x="17165" y="15867"/>
                </a:lnTo>
                <a:lnTo>
                  <a:pt x="17357" y="15596"/>
                </a:lnTo>
                <a:lnTo>
                  <a:pt x="17548" y="15351"/>
                </a:lnTo>
                <a:lnTo>
                  <a:pt x="17822" y="15134"/>
                </a:lnTo>
                <a:lnTo>
                  <a:pt x="18425" y="14835"/>
                </a:lnTo>
                <a:lnTo>
                  <a:pt x="18890" y="14672"/>
                </a:lnTo>
                <a:close/>
                <a:moveTo>
                  <a:pt x="20423" y="7526"/>
                </a:moveTo>
                <a:lnTo>
                  <a:pt x="20532" y="7797"/>
                </a:lnTo>
                <a:lnTo>
                  <a:pt x="20314" y="7825"/>
                </a:lnTo>
                <a:lnTo>
                  <a:pt x="20122" y="7879"/>
                </a:lnTo>
                <a:lnTo>
                  <a:pt x="19711" y="8070"/>
                </a:lnTo>
                <a:lnTo>
                  <a:pt x="19300" y="8260"/>
                </a:lnTo>
                <a:lnTo>
                  <a:pt x="18945" y="8423"/>
                </a:lnTo>
                <a:lnTo>
                  <a:pt x="18370" y="8613"/>
                </a:lnTo>
                <a:lnTo>
                  <a:pt x="18096" y="8722"/>
                </a:lnTo>
                <a:lnTo>
                  <a:pt x="17795" y="8830"/>
                </a:lnTo>
                <a:lnTo>
                  <a:pt x="17658" y="8776"/>
                </a:lnTo>
                <a:lnTo>
                  <a:pt x="17493" y="8749"/>
                </a:lnTo>
                <a:lnTo>
                  <a:pt x="17329" y="8776"/>
                </a:lnTo>
                <a:lnTo>
                  <a:pt x="17275" y="8830"/>
                </a:lnTo>
                <a:lnTo>
                  <a:pt x="17193" y="8857"/>
                </a:lnTo>
                <a:lnTo>
                  <a:pt x="17138" y="8967"/>
                </a:lnTo>
                <a:lnTo>
                  <a:pt x="17083" y="9102"/>
                </a:lnTo>
                <a:lnTo>
                  <a:pt x="17083" y="9374"/>
                </a:lnTo>
                <a:lnTo>
                  <a:pt x="17165" y="9645"/>
                </a:lnTo>
                <a:lnTo>
                  <a:pt x="17247" y="9890"/>
                </a:lnTo>
                <a:lnTo>
                  <a:pt x="17302" y="9971"/>
                </a:lnTo>
                <a:lnTo>
                  <a:pt x="17056" y="10053"/>
                </a:lnTo>
                <a:lnTo>
                  <a:pt x="16809" y="10161"/>
                </a:lnTo>
                <a:lnTo>
                  <a:pt x="16782" y="10189"/>
                </a:lnTo>
                <a:lnTo>
                  <a:pt x="16782" y="10243"/>
                </a:lnTo>
                <a:lnTo>
                  <a:pt x="16809" y="10271"/>
                </a:lnTo>
                <a:lnTo>
                  <a:pt x="17165" y="10298"/>
                </a:lnTo>
                <a:lnTo>
                  <a:pt x="17493" y="10298"/>
                </a:lnTo>
                <a:lnTo>
                  <a:pt x="17631" y="10461"/>
                </a:lnTo>
                <a:lnTo>
                  <a:pt x="17959" y="10787"/>
                </a:lnTo>
                <a:lnTo>
                  <a:pt x="18150" y="10923"/>
                </a:lnTo>
                <a:lnTo>
                  <a:pt x="17302" y="11249"/>
                </a:lnTo>
                <a:lnTo>
                  <a:pt x="16918" y="11439"/>
                </a:lnTo>
                <a:lnTo>
                  <a:pt x="16508" y="11656"/>
                </a:lnTo>
                <a:lnTo>
                  <a:pt x="16481" y="11710"/>
                </a:lnTo>
                <a:lnTo>
                  <a:pt x="16481" y="11765"/>
                </a:lnTo>
                <a:lnTo>
                  <a:pt x="16508" y="11819"/>
                </a:lnTo>
                <a:lnTo>
                  <a:pt x="16563" y="11819"/>
                </a:lnTo>
                <a:lnTo>
                  <a:pt x="16836" y="11792"/>
                </a:lnTo>
                <a:lnTo>
                  <a:pt x="17083" y="11765"/>
                </a:lnTo>
                <a:lnTo>
                  <a:pt x="17604" y="11602"/>
                </a:lnTo>
                <a:lnTo>
                  <a:pt x="18123" y="11439"/>
                </a:lnTo>
                <a:lnTo>
                  <a:pt x="18616" y="11249"/>
                </a:lnTo>
                <a:lnTo>
                  <a:pt x="18643" y="11221"/>
                </a:lnTo>
                <a:lnTo>
                  <a:pt x="18780" y="11357"/>
                </a:lnTo>
                <a:lnTo>
                  <a:pt x="18807" y="11412"/>
                </a:lnTo>
                <a:lnTo>
                  <a:pt x="18836" y="11493"/>
                </a:lnTo>
                <a:lnTo>
                  <a:pt x="18836" y="11656"/>
                </a:lnTo>
                <a:lnTo>
                  <a:pt x="18753" y="11819"/>
                </a:lnTo>
                <a:lnTo>
                  <a:pt x="18179" y="11955"/>
                </a:lnTo>
                <a:lnTo>
                  <a:pt x="17548" y="12064"/>
                </a:lnTo>
                <a:lnTo>
                  <a:pt x="17275" y="12146"/>
                </a:lnTo>
                <a:lnTo>
                  <a:pt x="16974" y="12254"/>
                </a:lnTo>
                <a:lnTo>
                  <a:pt x="16700" y="12390"/>
                </a:lnTo>
                <a:lnTo>
                  <a:pt x="16454" y="12525"/>
                </a:lnTo>
                <a:lnTo>
                  <a:pt x="16426" y="12580"/>
                </a:lnTo>
                <a:lnTo>
                  <a:pt x="16426" y="12635"/>
                </a:lnTo>
                <a:lnTo>
                  <a:pt x="16454" y="12688"/>
                </a:lnTo>
                <a:lnTo>
                  <a:pt x="16508" y="12688"/>
                </a:lnTo>
                <a:lnTo>
                  <a:pt x="16974" y="12661"/>
                </a:lnTo>
                <a:lnTo>
                  <a:pt x="17411" y="12580"/>
                </a:lnTo>
                <a:lnTo>
                  <a:pt x="18315" y="12390"/>
                </a:lnTo>
                <a:lnTo>
                  <a:pt x="18261" y="12498"/>
                </a:lnTo>
                <a:lnTo>
                  <a:pt x="18150" y="12716"/>
                </a:lnTo>
                <a:lnTo>
                  <a:pt x="18068" y="12906"/>
                </a:lnTo>
                <a:lnTo>
                  <a:pt x="18041" y="13096"/>
                </a:lnTo>
                <a:lnTo>
                  <a:pt x="18014" y="13314"/>
                </a:lnTo>
                <a:lnTo>
                  <a:pt x="17302" y="13477"/>
                </a:lnTo>
                <a:lnTo>
                  <a:pt x="16974" y="13558"/>
                </a:lnTo>
                <a:lnTo>
                  <a:pt x="16645" y="13694"/>
                </a:lnTo>
                <a:lnTo>
                  <a:pt x="16618" y="13721"/>
                </a:lnTo>
                <a:lnTo>
                  <a:pt x="16618" y="13776"/>
                </a:lnTo>
                <a:lnTo>
                  <a:pt x="16645" y="13803"/>
                </a:lnTo>
                <a:lnTo>
                  <a:pt x="16809" y="13857"/>
                </a:lnTo>
                <a:lnTo>
                  <a:pt x="16974" y="13884"/>
                </a:lnTo>
                <a:lnTo>
                  <a:pt x="17329" y="13884"/>
                </a:lnTo>
                <a:lnTo>
                  <a:pt x="17686" y="13857"/>
                </a:lnTo>
                <a:lnTo>
                  <a:pt x="18041" y="13776"/>
                </a:lnTo>
                <a:lnTo>
                  <a:pt x="18041" y="14183"/>
                </a:lnTo>
                <a:lnTo>
                  <a:pt x="18014" y="14318"/>
                </a:lnTo>
                <a:lnTo>
                  <a:pt x="17986" y="14455"/>
                </a:lnTo>
                <a:lnTo>
                  <a:pt x="17904" y="14536"/>
                </a:lnTo>
                <a:lnTo>
                  <a:pt x="17604" y="14699"/>
                </a:lnTo>
                <a:lnTo>
                  <a:pt x="17275" y="14808"/>
                </a:lnTo>
                <a:lnTo>
                  <a:pt x="16618" y="15080"/>
                </a:lnTo>
                <a:lnTo>
                  <a:pt x="16289" y="15243"/>
                </a:lnTo>
                <a:lnTo>
                  <a:pt x="16261" y="15297"/>
                </a:lnTo>
                <a:lnTo>
                  <a:pt x="16261" y="15378"/>
                </a:lnTo>
                <a:lnTo>
                  <a:pt x="16316" y="15405"/>
                </a:lnTo>
                <a:lnTo>
                  <a:pt x="16481" y="15433"/>
                </a:lnTo>
                <a:lnTo>
                  <a:pt x="16645" y="15460"/>
                </a:lnTo>
                <a:lnTo>
                  <a:pt x="16809" y="15433"/>
                </a:lnTo>
                <a:lnTo>
                  <a:pt x="16974" y="15433"/>
                </a:lnTo>
                <a:lnTo>
                  <a:pt x="16782" y="15677"/>
                </a:lnTo>
                <a:lnTo>
                  <a:pt x="16481" y="16003"/>
                </a:lnTo>
                <a:lnTo>
                  <a:pt x="16372" y="16085"/>
                </a:lnTo>
                <a:lnTo>
                  <a:pt x="16261" y="16112"/>
                </a:lnTo>
                <a:lnTo>
                  <a:pt x="16152" y="16112"/>
                </a:lnTo>
                <a:lnTo>
                  <a:pt x="16043" y="16057"/>
                </a:lnTo>
                <a:lnTo>
                  <a:pt x="15961" y="16003"/>
                </a:lnTo>
                <a:lnTo>
                  <a:pt x="15879" y="15922"/>
                </a:lnTo>
                <a:lnTo>
                  <a:pt x="15715" y="15731"/>
                </a:lnTo>
                <a:lnTo>
                  <a:pt x="15604" y="15596"/>
                </a:lnTo>
                <a:lnTo>
                  <a:pt x="15550" y="15433"/>
                </a:lnTo>
                <a:lnTo>
                  <a:pt x="15413" y="15134"/>
                </a:lnTo>
                <a:lnTo>
                  <a:pt x="15358" y="14808"/>
                </a:lnTo>
                <a:lnTo>
                  <a:pt x="15331" y="14482"/>
                </a:lnTo>
                <a:lnTo>
                  <a:pt x="15331" y="14129"/>
                </a:lnTo>
                <a:lnTo>
                  <a:pt x="15304" y="13803"/>
                </a:lnTo>
                <a:lnTo>
                  <a:pt x="15276" y="13640"/>
                </a:lnTo>
                <a:lnTo>
                  <a:pt x="15249" y="13477"/>
                </a:lnTo>
                <a:lnTo>
                  <a:pt x="15167" y="13340"/>
                </a:lnTo>
                <a:lnTo>
                  <a:pt x="15057" y="13177"/>
                </a:lnTo>
                <a:lnTo>
                  <a:pt x="14920" y="12987"/>
                </a:lnTo>
                <a:lnTo>
                  <a:pt x="14811" y="12798"/>
                </a:lnTo>
                <a:lnTo>
                  <a:pt x="14701" y="12580"/>
                </a:lnTo>
                <a:lnTo>
                  <a:pt x="14647" y="12335"/>
                </a:lnTo>
                <a:lnTo>
                  <a:pt x="14537" y="12009"/>
                </a:lnTo>
                <a:lnTo>
                  <a:pt x="14427" y="11873"/>
                </a:lnTo>
                <a:lnTo>
                  <a:pt x="14318" y="11738"/>
                </a:lnTo>
                <a:lnTo>
                  <a:pt x="14208" y="11656"/>
                </a:lnTo>
                <a:lnTo>
                  <a:pt x="14072" y="11602"/>
                </a:lnTo>
                <a:lnTo>
                  <a:pt x="13962" y="11547"/>
                </a:lnTo>
                <a:lnTo>
                  <a:pt x="13825" y="11520"/>
                </a:lnTo>
                <a:lnTo>
                  <a:pt x="13251" y="11520"/>
                </a:lnTo>
                <a:lnTo>
                  <a:pt x="12976" y="11493"/>
                </a:lnTo>
                <a:lnTo>
                  <a:pt x="12867" y="11466"/>
                </a:lnTo>
                <a:lnTo>
                  <a:pt x="12785" y="11412"/>
                </a:lnTo>
                <a:lnTo>
                  <a:pt x="12676" y="11357"/>
                </a:lnTo>
                <a:lnTo>
                  <a:pt x="12620" y="11302"/>
                </a:lnTo>
                <a:lnTo>
                  <a:pt x="12511" y="11139"/>
                </a:lnTo>
                <a:lnTo>
                  <a:pt x="12429" y="10950"/>
                </a:lnTo>
                <a:lnTo>
                  <a:pt x="12401" y="10732"/>
                </a:lnTo>
                <a:lnTo>
                  <a:pt x="12401" y="10271"/>
                </a:lnTo>
                <a:lnTo>
                  <a:pt x="12456" y="9945"/>
                </a:lnTo>
                <a:lnTo>
                  <a:pt x="12483" y="9591"/>
                </a:lnTo>
                <a:lnTo>
                  <a:pt x="12565" y="9265"/>
                </a:lnTo>
                <a:lnTo>
                  <a:pt x="12703" y="8967"/>
                </a:lnTo>
                <a:lnTo>
                  <a:pt x="12840" y="8776"/>
                </a:lnTo>
                <a:lnTo>
                  <a:pt x="13031" y="8613"/>
                </a:lnTo>
                <a:lnTo>
                  <a:pt x="13222" y="8504"/>
                </a:lnTo>
                <a:lnTo>
                  <a:pt x="13442" y="8450"/>
                </a:lnTo>
                <a:lnTo>
                  <a:pt x="13688" y="8396"/>
                </a:lnTo>
                <a:lnTo>
                  <a:pt x="14181" y="8396"/>
                </a:lnTo>
                <a:lnTo>
                  <a:pt x="14400" y="8423"/>
                </a:lnTo>
                <a:lnTo>
                  <a:pt x="14729" y="8477"/>
                </a:lnTo>
                <a:lnTo>
                  <a:pt x="15057" y="8586"/>
                </a:lnTo>
                <a:lnTo>
                  <a:pt x="15742" y="8776"/>
                </a:lnTo>
                <a:lnTo>
                  <a:pt x="16070" y="8857"/>
                </a:lnTo>
                <a:lnTo>
                  <a:pt x="16399" y="8885"/>
                </a:lnTo>
                <a:lnTo>
                  <a:pt x="16918" y="8885"/>
                </a:lnTo>
                <a:lnTo>
                  <a:pt x="17083" y="8830"/>
                </a:lnTo>
                <a:lnTo>
                  <a:pt x="17275" y="8749"/>
                </a:lnTo>
                <a:lnTo>
                  <a:pt x="17411" y="8667"/>
                </a:lnTo>
                <a:lnTo>
                  <a:pt x="17493" y="8559"/>
                </a:lnTo>
                <a:lnTo>
                  <a:pt x="17521" y="8423"/>
                </a:lnTo>
                <a:lnTo>
                  <a:pt x="17850" y="8396"/>
                </a:lnTo>
                <a:lnTo>
                  <a:pt x="18179" y="8314"/>
                </a:lnTo>
                <a:lnTo>
                  <a:pt x="18534" y="8205"/>
                </a:lnTo>
                <a:lnTo>
                  <a:pt x="18863" y="8070"/>
                </a:lnTo>
                <a:lnTo>
                  <a:pt x="19985" y="7634"/>
                </a:lnTo>
                <a:lnTo>
                  <a:pt x="20423" y="7526"/>
                </a:lnTo>
                <a:close/>
                <a:moveTo>
                  <a:pt x="6981" y="3043"/>
                </a:moveTo>
                <a:lnTo>
                  <a:pt x="7008" y="3098"/>
                </a:lnTo>
                <a:lnTo>
                  <a:pt x="7008" y="3287"/>
                </a:lnTo>
                <a:lnTo>
                  <a:pt x="6871" y="3613"/>
                </a:lnTo>
                <a:lnTo>
                  <a:pt x="6817" y="3776"/>
                </a:lnTo>
                <a:lnTo>
                  <a:pt x="6789" y="3939"/>
                </a:lnTo>
                <a:lnTo>
                  <a:pt x="6789" y="4130"/>
                </a:lnTo>
                <a:lnTo>
                  <a:pt x="6871" y="4293"/>
                </a:lnTo>
                <a:lnTo>
                  <a:pt x="6953" y="4483"/>
                </a:lnTo>
                <a:lnTo>
                  <a:pt x="7035" y="4646"/>
                </a:lnTo>
                <a:lnTo>
                  <a:pt x="7035" y="4728"/>
                </a:lnTo>
                <a:lnTo>
                  <a:pt x="7008" y="4728"/>
                </a:lnTo>
                <a:lnTo>
                  <a:pt x="6953" y="4755"/>
                </a:lnTo>
                <a:lnTo>
                  <a:pt x="6844" y="4728"/>
                </a:lnTo>
                <a:lnTo>
                  <a:pt x="6707" y="4673"/>
                </a:lnTo>
                <a:lnTo>
                  <a:pt x="6406" y="4538"/>
                </a:lnTo>
                <a:lnTo>
                  <a:pt x="6242" y="4429"/>
                </a:lnTo>
                <a:lnTo>
                  <a:pt x="5996" y="4266"/>
                </a:lnTo>
                <a:lnTo>
                  <a:pt x="5858" y="4212"/>
                </a:lnTo>
                <a:lnTo>
                  <a:pt x="5721" y="4184"/>
                </a:lnTo>
                <a:lnTo>
                  <a:pt x="5612" y="4184"/>
                </a:lnTo>
                <a:lnTo>
                  <a:pt x="5503" y="4212"/>
                </a:lnTo>
                <a:lnTo>
                  <a:pt x="5311" y="4293"/>
                </a:lnTo>
                <a:lnTo>
                  <a:pt x="4873" y="4510"/>
                </a:lnTo>
                <a:lnTo>
                  <a:pt x="4462" y="4701"/>
                </a:lnTo>
                <a:lnTo>
                  <a:pt x="4298" y="4755"/>
                </a:lnTo>
                <a:lnTo>
                  <a:pt x="4189" y="4836"/>
                </a:lnTo>
                <a:lnTo>
                  <a:pt x="4107" y="4946"/>
                </a:lnTo>
                <a:lnTo>
                  <a:pt x="4052" y="5054"/>
                </a:lnTo>
                <a:lnTo>
                  <a:pt x="4025" y="5162"/>
                </a:lnTo>
                <a:lnTo>
                  <a:pt x="4025" y="5380"/>
                </a:lnTo>
                <a:lnTo>
                  <a:pt x="4052" y="5488"/>
                </a:lnTo>
                <a:lnTo>
                  <a:pt x="4107" y="5598"/>
                </a:lnTo>
                <a:lnTo>
                  <a:pt x="4271" y="5761"/>
                </a:lnTo>
                <a:lnTo>
                  <a:pt x="4380" y="5842"/>
                </a:lnTo>
                <a:lnTo>
                  <a:pt x="4489" y="5869"/>
                </a:lnTo>
                <a:lnTo>
                  <a:pt x="4626" y="5896"/>
                </a:lnTo>
                <a:lnTo>
                  <a:pt x="4764" y="5896"/>
                </a:lnTo>
                <a:lnTo>
                  <a:pt x="4900" y="5869"/>
                </a:lnTo>
                <a:lnTo>
                  <a:pt x="5119" y="5787"/>
                </a:lnTo>
                <a:lnTo>
                  <a:pt x="5311" y="5679"/>
                </a:lnTo>
                <a:lnTo>
                  <a:pt x="5694" y="5461"/>
                </a:lnTo>
                <a:lnTo>
                  <a:pt x="5885" y="5407"/>
                </a:lnTo>
                <a:lnTo>
                  <a:pt x="6078" y="5380"/>
                </a:lnTo>
                <a:lnTo>
                  <a:pt x="6160" y="5407"/>
                </a:lnTo>
                <a:lnTo>
                  <a:pt x="6269" y="5435"/>
                </a:lnTo>
                <a:lnTo>
                  <a:pt x="6351" y="5488"/>
                </a:lnTo>
                <a:lnTo>
                  <a:pt x="6460" y="5570"/>
                </a:lnTo>
                <a:lnTo>
                  <a:pt x="6598" y="5733"/>
                </a:lnTo>
                <a:lnTo>
                  <a:pt x="6653" y="5869"/>
                </a:lnTo>
                <a:lnTo>
                  <a:pt x="6680" y="5977"/>
                </a:lnTo>
                <a:lnTo>
                  <a:pt x="6625" y="6087"/>
                </a:lnTo>
                <a:lnTo>
                  <a:pt x="6571" y="6168"/>
                </a:lnTo>
                <a:lnTo>
                  <a:pt x="6460" y="6250"/>
                </a:lnTo>
                <a:lnTo>
                  <a:pt x="6187" y="6385"/>
                </a:lnTo>
                <a:lnTo>
                  <a:pt x="5749" y="6575"/>
                </a:lnTo>
                <a:lnTo>
                  <a:pt x="5557" y="6684"/>
                </a:lnTo>
                <a:lnTo>
                  <a:pt x="5339" y="6819"/>
                </a:lnTo>
                <a:lnTo>
                  <a:pt x="5010" y="7092"/>
                </a:lnTo>
                <a:lnTo>
                  <a:pt x="4736" y="7390"/>
                </a:lnTo>
                <a:lnTo>
                  <a:pt x="4161" y="8015"/>
                </a:lnTo>
                <a:lnTo>
                  <a:pt x="3996" y="8178"/>
                </a:lnTo>
                <a:lnTo>
                  <a:pt x="3832" y="8286"/>
                </a:lnTo>
                <a:lnTo>
                  <a:pt x="3668" y="8396"/>
                </a:lnTo>
                <a:lnTo>
                  <a:pt x="3094" y="8640"/>
                </a:lnTo>
                <a:lnTo>
                  <a:pt x="2710" y="8776"/>
                </a:lnTo>
                <a:lnTo>
                  <a:pt x="2491" y="8885"/>
                </a:lnTo>
                <a:lnTo>
                  <a:pt x="2245" y="8993"/>
                </a:lnTo>
                <a:lnTo>
                  <a:pt x="1998" y="9156"/>
                </a:lnTo>
                <a:lnTo>
                  <a:pt x="1780" y="9346"/>
                </a:lnTo>
                <a:lnTo>
                  <a:pt x="1698" y="9456"/>
                </a:lnTo>
                <a:lnTo>
                  <a:pt x="1616" y="9564"/>
                </a:lnTo>
                <a:lnTo>
                  <a:pt x="1561" y="9700"/>
                </a:lnTo>
                <a:lnTo>
                  <a:pt x="1534" y="9808"/>
                </a:lnTo>
                <a:lnTo>
                  <a:pt x="1534" y="9917"/>
                </a:lnTo>
                <a:lnTo>
                  <a:pt x="1561" y="10053"/>
                </a:lnTo>
                <a:lnTo>
                  <a:pt x="1616" y="10161"/>
                </a:lnTo>
                <a:lnTo>
                  <a:pt x="1725" y="10298"/>
                </a:lnTo>
                <a:lnTo>
                  <a:pt x="1834" y="10379"/>
                </a:lnTo>
                <a:lnTo>
                  <a:pt x="1944" y="10406"/>
                </a:lnTo>
                <a:lnTo>
                  <a:pt x="2218" y="10487"/>
                </a:lnTo>
                <a:lnTo>
                  <a:pt x="2464" y="10542"/>
                </a:lnTo>
                <a:lnTo>
                  <a:pt x="2655" y="10650"/>
                </a:lnTo>
                <a:lnTo>
                  <a:pt x="2848" y="10787"/>
                </a:lnTo>
                <a:lnTo>
                  <a:pt x="3039" y="10976"/>
                </a:lnTo>
                <a:lnTo>
                  <a:pt x="3230" y="11139"/>
                </a:lnTo>
                <a:lnTo>
                  <a:pt x="3450" y="11249"/>
                </a:lnTo>
                <a:lnTo>
                  <a:pt x="3668" y="11330"/>
                </a:lnTo>
                <a:lnTo>
                  <a:pt x="3887" y="11384"/>
                </a:lnTo>
                <a:lnTo>
                  <a:pt x="4380" y="11493"/>
                </a:lnTo>
                <a:lnTo>
                  <a:pt x="4599" y="11520"/>
                </a:lnTo>
                <a:lnTo>
                  <a:pt x="4846" y="11602"/>
                </a:lnTo>
                <a:lnTo>
                  <a:pt x="5366" y="11765"/>
                </a:lnTo>
                <a:lnTo>
                  <a:pt x="5885" y="12009"/>
                </a:lnTo>
                <a:lnTo>
                  <a:pt x="6871" y="12525"/>
                </a:lnTo>
                <a:lnTo>
                  <a:pt x="7117" y="12661"/>
                </a:lnTo>
                <a:lnTo>
                  <a:pt x="7364" y="12824"/>
                </a:lnTo>
                <a:lnTo>
                  <a:pt x="7556" y="13042"/>
                </a:lnTo>
                <a:lnTo>
                  <a:pt x="7638" y="13150"/>
                </a:lnTo>
                <a:lnTo>
                  <a:pt x="7692" y="13287"/>
                </a:lnTo>
                <a:lnTo>
                  <a:pt x="7748" y="13450"/>
                </a:lnTo>
                <a:lnTo>
                  <a:pt x="7748" y="13613"/>
                </a:lnTo>
                <a:lnTo>
                  <a:pt x="7721" y="13776"/>
                </a:lnTo>
                <a:lnTo>
                  <a:pt x="7692" y="13939"/>
                </a:lnTo>
                <a:lnTo>
                  <a:pt x="7583" y="14237"/>
                </a:lnTo>
                <a:lnTo>
                  <a:pt x="7419" y="14536"/>
                </a:lnTo>
                <a:lnTo>
                  <a:pt x="7282" y="14781"/>
                </a:lnTo>
                <a:lnTo>
                  <a:pt x="7117" y="15025"/>
                </a:lnTo>
                <a:lnTo>
                  <a:pt x="6762" y="15486"/>
                </a:lnTo>
                <a:lnTo>
                  <a:pt x="6406" y="15949"/>
                </a:lnTo>
                <a:lnTo>
                  <a:pt x="6078" y="16411"/>
                </a:lnTo>
                <a:lnTo>
                  <a:pt x="5941" y="16628"/>
                </a:lnTo>
                <a:lnTo>
                  <a:pt x="5831" y="16872"/>
                </a:lnTo>
                <a:lnTo>
                  <a:pt x="5749" y="17117"/>
                </a:lnTo>
                <a:lnTo>
                  <a:pt x="5694" y="17361"/>
                </a:lnTo>
                <a:lnTo>
                  <a:pt x="5694" y="17687"/>
                </a:lnTo>
                <a:lnTo>
                  <a:pt x="5667" y="17878"/>
                </a:lnTo>
                <a:lnTo>
                  <a:pt x="5639" y="18041"/>
                </a:lnTo>
                <a:lnTo>
                  <a:pt x="5421" y="17443"/>
                </a:lnTo>
                <a:lnTo>
                  <a:pt x="5257" y="16819"/>
                </a:lnTo>
                <a:lnTo>
                  <a:pt x="5119" y="16167"/>
                </a:lnTo>
                <a:lnTo>
                  <a:pt x="4955" y="15541"/>
                </a:lnTo>
                <a:lnTo>
                  <a:pt x="4818" y="15162"/>
                </a:lnTo>
                <a:lnTo>
                  <a:pt x="4682" y="14781"/>
                </a:lnTo>
                <a:lnTo>
                  <a:pt x="4079" y="13314"/>
                </a:lnTo>
                <a:lnTo>
                  <a:pt x="3778" y="12553"/>
                </a:lnTo>
                <a:lnTo>
                  <a:pt x="3668" y="12309"/>
                </a:lnTo>
                <a:lnTo>
                  <a:pt x="3559" y="12064"/>
                </a:lnTo>
                <a:lnTo>
                  <a:pt x="3450" y="11846"/>
                </a:lnTo>
                <a:lnTo>
                  <a:pt x="3312" y="11629"/>
                </a:lnTo>
                <a:lnTo>
                  <a:pt x="3148" y="11439"/>
                </a:lnTo>
                <a:lnTo>
                  <a:pt x="2957" y="11249"/>
                </a:lnTo>
                <a:lnTo>
                  <a:pt x="2766" y="11058"/>
                </a:lnTo>
                <a:lnTo>
                  <a:pt x="2546" y="10895"/>
                </a:lnTo>
                <a:lnTo>
                  <a:pt x="2300" y="10732"/>
                </a:lnTo>
                <a:lnTo>
                  <a:pt x="2026" y="10569"/>
                </a:lnTo>
                <a:lnTo>
                  <a:pt x="1505" y="10298"/>
                </a:lnTo>
                <a:lnTo>
                  <a:pt x="1369" y="10189"/>
                </a:lnTo>
                <a:lnTo>
                  <a:pt x="1259" y="10108"/>
                </a:lnTo>
                <a:lnTo>
                  <a:pt x="1095" y="9890"/>
                </a:lnTo>
                <a:lnTo>
                  <a:pt x="959" y="9672"/>
                </a:lnTo>
                <a:lnTo>
                  <a:pt x="821" y="9401"/>
                </a:lnTo>
                <a:lnTo>
                  <a:pt x="766" y="9319"/>
                </a:lnTo>
                <a:lnTo>
                  <a:pt x="903" y="8694"/>
                </a:lnTo>
                <a:lnTo>
                  <a:pt x="1041" y="8070"/>
                </a:lnTo>
                <a:lnTo>
                  <a:pt x="1232" y="7471"/>
                </a:lnTo>
                <a:lnTo>
                  <a:pt x="1725" y="6277"/>
                </a:lnTo>
                <a:lnTo>
                  <a:pt x="2026" y="5733"/>
                </a:lnTo>
                <a:lnTo>
                  <a:pt x="2327" y="5190"/>
                </a:lnTo>
                <a:lnTo>
                  <a:pt x="2683" y="4673"/>
                </a:lnTo>
                <a:lnTo>
                  <a:pt x="2984" y="4266"/>
                </a:lnTo>
                <a:lnTo>
                  <a:pt x="3312" y="3886"/>
                </a:lnTo>
                <a:lnTo>
                  <a:pt x="3641" y="4049"/>
                </a:lnTo>
                <a:lnTo>
                  <a:pt x="4025" y="4157"/>
                </a:lnTo>
                <a:lnTo>
                  <a:pt x="4380" y="4212"/>
                </a:lnTo>
                <a:lnTo>
                  <a:pt x="4571" y="4212"/>
                </a:lnTo>
                <a:lnTo>
                  <a:pt x="4764" y="4184"/>
                </a:lnTo>
                <a:lnTo>
                  <a:pt x="4928" y="4157"/>
                </a:lnTo>
                <a:lnTo>
                  <a:pt x="5064" y="4102"/>
                </a:lnTo>
                <a:lnTo>
                  <a:pt x="5339" y="3967"/>
                </a:lnTo>
                <a:lnTo>
                  <a:pt x="5612" y="3776"/>
                </a:lnTo>
                <a:lnTo>
                  <a:pt x="5858" y="3587"/>
                </a:lnTo>
                <a:lnTo>
                  <a:pt x="6132" y="3397"/>
                </a:lnTo>
                <a:lnTo>
                  <a:pt x="6351" y="3261"/>
                </a:lnTo>
                <a:lnTo>
                  <a:pt x="6571" y="3152"/>
                </a:lnTo>
                <a:lnTo>
                  <a:pt x="6762" y="3071"/>
                </a:lnTo>
                <a:lnTo>
                  <a:pt x="6844" y="3043"/>
                </a:lnTo>
                <a:lnTo>
                  <a:pt x="6981" y="3043"/>
                </a:lnTo>
                <a:close/>
                <a:moveTo>
                  <a:pt x="13770" y="20187"/>
                </a:moveTo>
                <a:lnTo>
                  <a:pt x="13935" y="20242"/>
                </a:lnTo>
                <a:lnTo>
                  <a:pt x="14126" y="20269"/>
                </a:lnTo>
                <a:lnTo>
                  <a:pt x="13825" y="20350"/>
                </a:lnTo>
                <a:lnTo>
                  <a:pt x="13825" y="20269"/>
                </a:lnTo>
                <a:lnTo>
                  <a:pt x="13797" y="20214"/>
                </a:lnTo>
                <a:lnTo>
                  <a:pt x="13770" y="20187"/>
                </a:lnTo>
                <a:close/>
                <a:moveTo>
                  <a:pt x="11526" y="842"/>
                </a:moveTo>
                <a:lnTo>
                  <a:pt x="12155" y="870"/>
                </a:lnTo>
                <a:lnTo>
                  <a:pt x="12730" y="923"/>
                </a:lnTo>
                <a:lnTo>
                  <a:pt x="12976" y="951"/>
                </a:lnTo>
                <a:lnTo>
                  <a:pt x="13222" y="1005"/>
                </a:lnTo>
                <a:lnTo>
                  <a:pt x="13743" y="1168"/>
                </a:lnTo>
                <a:lnTo>
                  <a:pt x="14263" y="1386"/>
                </a:lnTo>
                <a:lnTo>
                  <a:pt x="14756" y="1603"/>
                </a:lnTo>
                <a:lnTo>
                  <a:pt x="15276" y="1848"/>
                </a:lnTo>
                <a:lnTo>
                  <a:pt x="14674" y="2093"/>
                </a:lnTo>
                <a:lnTo>
                  <a:pt x="14427" y="2201"/>
                </a:lnTo>
                <a:lnTo>
                  <a:pt x="14208" y="2309"/>
                </a:lnTo>
                <a:lnTo>
                  <a:pt x="13990" y="2445"/>
                </a:lnTo>
                <a:lnTo>
                  <a:pt x="13797" y="2635"/>
                </a:lnTo>
                <a:lnTo>
                  <a:pt x="13770" y="2663"/>
                </a:lnTo>
                <a:lnTo>
                  <a:pt x="13797" y="2690"/>
                </a:lnTo>
                <a:lnTo>
                  <a:pt x="13825" y="2717"/>
                </a:lnTo>
                <a:lnTo>
                  <a:pt x="14099" y="2663"/>
                </a:lnTo>
                <a:lnTo>
                  <a:pt x="14345" y="2582"/>
                </a:lnTo>
                <a:lnTo>
                  <a:pt x="14865" y="2419"/>
                </a:lnTo>
                <a:lnTo>
                  <a:pt x="15304" y="2282"/>
                </a:lnTo>
                <a:lnTo>
                  <a:pt x="15550" y="2228"/>
                </a:lnTo>
                <a:lnTo>
                  <a:pt x="15742" y="2119"/>
                </a:lnTo>
                <a:lnTo>
                  <a:pt x="15933" y="2228"/>
                </a:lnTo>
                <a:lnTo>
                  <a:pt x="15879" y="2256"/>
                </a:lnTo>
                <a:lnTo>
                  <a:pt x="15440" y="2445"/>
                </a:lnTo>
                <a:lnTo>
                  <a:pt x="14975" y="2663"/>
                </a:lnTo>
                <a:lnTo>
                  <a:pt x="14783" y="2771"/>
                </a:lnTo>
                <a:lnTo>
                  <a:pt x="14565" y="2908"/>
                </a:lnTo>
                <a:lnTo>
                  <a:pt x="14372" y="3071"/>
                </a:lnTo>
                <a:lnTo>
                  <a:pt x="14236" y="3234"/>
                </a:lnTo>
                <a:lnTo>
                  <a:pt x="14208" y="3287"/>
                </a:lnTo>
                <a:lnTo>
                  <a:pt x="14236" y="3315"/>
                </a:lnTo>
                <a:lnTo>
                  <a:pt x="14263" y="3315"/>
                </a:lnTo>
                <a:lnTo>
                  <a:pt x="14427" y="3287"/>
                </a:lnTo>
                <a:lnTo>
                  <a:pt x="14619" y="3261"/>
                </a:lnTo>
                <a:lnTo>
                  <a:pt x="14947" y="3152"/>
                </a:lnTo>
                <a:lnTo>
                  <a:pt x="15577" y="2853"/>
                </a:lnTo>
                <a:lnTo>
                  <a:pt x="15988" y="2663"/>
                </a:lnTo>
                <a:lnTo>
                  <a:pt x="16399" y="2527"/>
                </a:lnTo>
                <a:lnTo>
                  <a:pt x="16536" y="2608"/>
                </a:lnTo>
                <a:lnTo>
                  <a:pt x="16891" y="2853"/>
                </a:lnTo>
                <a:lnTo>
                  <a:pt x="16316" y="3124"/>
                </a:lnTo>
                <a:lnTo>
                  <a:pt x="15468" y="3450"/>
                </a:lnTo>
                <a:lnTo>
                  <a:pt x="15029" y="3641"/>
                </a:lnTo>
                <a:lnTo>
                  <a:pt x="14619" y="3858"/>
                </a:lnTo>
                <a:lnTo>
                  <a:pt x="14592" y="3886"/>
                </a:lnTo>
                <a:lnTo>
                  <a:pt x="14592" y="3913"/>
                </a:lnTo>
                <a:lnTo>
                  <a:pt x="14647" y="3967"/>
                </a:lnTo>
                <a:lnTo>
                  <a:pt x="14865" y="3967"/>
                </a:lnTo>
                <a:lnTo>
                  <a:pt x="15111" y="3939"/>
                </a:lnTo>
                <a:lnTo>
                  <a:pt x="15550" y="3831"/>
                </a:lnTo>
                <a:lnTo>
                  <a:pt x="16015" y="3695"/>
                </a:lnTo>
                <a:lnTo>
                  <a:pt x="16454" y="3532"/>
                </a:lnTo>
                <a:lnTo>
                  <a:pt x="16891" y="3397"/>
                </a:lnTo>
                <a:lnTo>
                  <a:pt x="17384" y="3234"/>
                </a:lnTo>
                <a:lnTo>
                  <a:pt x="17604" y="3424"/>
                </a:lnTo>
                <a:lnTo>
                  <a:pt x="17357" y="3505"/>
                </a:lnTo>
                <a:lnTo>
                  <a:pt x="17111" y="3613"/>
                </a:lnTo>
                <a:lnTo>
                  <a:pt x="16645" y="3831"/>
                </a:lnTo>
                <a:lnTo>
                  <a:pt x="16234" y="4021"/>
                </a:lnTo>
                <a:lnTo>
                  <a:pt x="15906" y="4049"/>
                </a:lnTo>
                <a:lnTo>
                  <a:pt x="15604" y="4076"/>
                </a:lnTo>
                <a:lnTo>
                  <a:pt x="15276" y="4130"/>
                </a:lnTo>
                <a:lnTo>
                  <a:pt x="14975" y="4239"/>
                </a:lnTo>
                <a:lnTo>
                  <a:pt x="14701" y="4402"/>
                </a:lnTo>
                <a:lnTo>
                  <a:pt x="14592" y="4510"/>
                </a:lnTo>
                <a:lnTo>
                  <a:pt x="14483" y="4619"/>
                </a:lnTo>
                <a:lnTo>
                  <a:pt x="14400" y="4755"/>
                </a:lnTo>
                <a:lnTo>
                  <a:pt x="14318" y="4891"/>
                </a:lnTo>
                <a:lnTo>
                  <a:pt x="14236" y="5190"/>
                </a:lnTo>
                <a:lnTo>
                  <a:pt x="14208" y="5298"/>
                </a:lnTo>
                <a:lnTo>
                  <a:pt x="14208" y="5706"/>
                </a:lnTo>
                <a:lnTo>
                  <a:pt x="14181" y="5787"/>
                </a:lnTo>
                <a:lnTo>
                  <a:pt x="14126" y="5896"/>
                </a:lnTo>
                <a:lnTo>
                  <a:pt x="14017" y="5977"/>
                </a:lnTo>
                <a:lnTo>
                  <a:pt x="13770" y="6195"/>
                </a:lnTo>
                <a:lnTo>
                  <a:pt x="13551" y="6440"/>
                </a:lnTo>
                <a:lnTo>
                  <a:pt x="13497" y="6521"/>
                </a:lnTo>
                <a:lnTo>
                  <a:pt x="13469" y="6629"/>
                </a:lnTo>
                <a:lnTo>
                  <a:pt x="13469" y="6711"/>
                </a:lnTo>
                <a:lnTo>
                  <a:pt x="13497" y="6819"/>
                </a:lnTo>
                <a:lnTo>
                  <a:pt x="13551" y="6874"/>
                </a:lnTo>
                <a:lnTo>
                  <a:pt x="13579" y="6874"/>
                </a:lnTo>
                <a:lnTo>
                  <a:pt x="13442" y="6929"/>
                </a:lnTo>
                <a:lnTo>
                  <a:pt x="12976" y="7118"/>
                </a:lnTo>
                <a:lnTo>
                  <a:pt x="12785" y="7255"/>
                </a:lnTo>
                <a:lnTo>
                  <a:pt x="12565" y="7390"/>
                </a:lnTo>
                <a:lnTo>
                  <a:pt x="12429" y="7526"/>
                </a:lnTo>
                <a:lnTo>
                  <a:pt x="12374" y="7662"/>
                </a:lnTo>
                <a:lnTo>
                  <a:pt x="12374" y="7797"/>
                </a:lnTo>
                <a:lnTo>
                  <a:pt x="12429" y="7907"/>
                </a:lnTo>
                <a:lnTo>
                  <a:pt x="12511" y="8015"/>
                </a:lnTo>
                <a:lnTo>
                  <a:pt x="12620" y="8123"/>
                </a:lnTo>
                <a:lnTo>
                  <a:pt x="12785" y="8178"/>
                </a:lnTo>
                <a:lnTo>
                  <a:pt x="12922" y="8233"/>
                </a:lnTo>
                <a:lnTo>
                  <a:pt x="12758" y="8341"/>
                </a:lnTo>
                <a:lnTo>
                  <a:pt x="12593" y="8477"/>
                </a:lnTo>
                <a:lnTo>
                  <a:pt x="12456" y="8640"/>
                </a:lnTo>
                <a:lnTo>
                  <a:pt x="12319" y="8830"/>
                </a:lnTo>
                <a:lnTo>
                  <a:pt x="12210" y="9102"/>
                </a:lnTo>
                <a:lnTo>
                  <a:pt x="12155" y="9401"/>
                </a:lnTo>
                <a:lnTo>
                  <a:pt x="12073" y="9998"/>
                </a:lnTo>
                <a:lnTo>
                  <a:pt x="12019" y="10298"/>
                </a:lnTo>
                <a:lnTo>
                  <a:pt x="11991" y="10624"/>
                </a:lnTo>
                <a:lnTo>
                  <a:pt x="12019" y="10950"/>
                </a:lnTo>
                <a:lnTo>
                  <a:pt x="12046" y="11113"/>
                </a:lnTo>
                <a:lnTo>
                  <a:pt x="12128" y="11249"/>
                </a:lnTo>
                <a:lnTo>
                  <a:pt x="12292" y="11493"/>
                </a:lnTo>
                <a:lnTo>
                  <a:pt x="12374" y="11602"/>
                </a:lnTo>
                <a:lnTo>
                  <a:pt x="12483" y="11683"/>
                </a:lnTo>
                <a:lnTo>
                  <a:pt x="12593" y="11738"/>
                </a:lnTo>
                <a:lnTo>
                  <a:pt x="12730" y="11792"/>
                </a:lnTo>
                <a:lnTo>
                  <a:pt x="13031" y="11873"/>
                </a:lnTo>
                <a:lnTo>
                  <a:pt x="13360" y="11873"/>
                </a:lnTo>
                <a:lnTo>
                  <a:pt x="13715" y="11846"/>
                </a:lnTo>
                <a:lnTo>
                  <a:pt x="13879" y="11873"/>
                </a:lnTo>
                <a:lnTo>
                  <a:pt x="14017" y="11928"/>
                </a:lnTo>
                <a:lnTo>
                  <a:pt x="14126" y="12009"/>
                </a:lnTo>
                <a:lnTo>
                  <a:pt x="14208" y="12118"/>
                </a:lnTo>
                <a:lnTo>
                  <a:pt x="14290" y="12254"/>
                </a:lnTo>
                <a:lnTo>
                  <a:pt x="14345" y="12390"/>
                </a:lnTo>
                <a:lnTo>
                  <a:pt x="14400" y="12688"/>
                </a:lnTo>
                <a:lnTo>
                  <a:pt x="14454" y="12824"/>
                </a:lnTo>
                <a:lnTo>
                  <a:pt x="14510" y="12961"/>
                </a:lnTo>
                <a:lnTo>
                  <a:pt x="14565" y="13096"/>
                </a:lnTo>
                <a:lnTo>
                  <a:pt x="14674" y="13205"/>
                </a:lnTo>
                <a:lnTo>
                  <a:pt x="14811" y="13422"/>
                </a:lnTo>
                <a:lnTo>
                  <a:pt x="14920" y="13640"/>
                </a:lnTo>
                <a:lnTo>
                  <a:pt x="14975" y="13884"/>
                </a:lnTo>
                <a:lnTo>
                  <a:pt x="14975" y="14618"/>
                </a:lnTo>
                <a:lnTo>
                  <a:pt x="15029" y="15080"/>
                </a:lnTo>
                <a:lnTo>
                  <a:pt x="15084" y="15297"/>
                </a:lnTo>
                <a:lnTo>
                  <a:pt x="15140" y="15514"/>
                </a:lnTo>
                <a:lnTo>
                  <a:pt x="15249" y="15731"/>
                </a:lnTo>
                <a:lnTo>
                  <a:pt x="15358" y="15949"/>
                </a:lnTo>
                <a:lnTo>
                  <a:pt x="15550" y="16220"/>
                </a:lnTo>
                <a:lnTo>
                  <a:pt x="15659" y="16330"/>
                </a:lnTo>
                <a:lnTo>
                  <a:pt x="15769" y="16438"/>
                </a:lnTo>
                <a:lnTo>
                  <a:pt x="15906" y="16519"/>
                </a:lnTo>
                <a:lnTo>
                  <a:pt x="16043" y="16574"/>
                </a:lnTo>
                <a:lnTo>
                  <a:pt x="16207" y="16601"/>
                </a:lnTo>
                <a:lnTo>
                  <a:pt x="16399" y="16574"/>
                </a:lnTo>
                <a:lnTo>
                  <a:pt x="16536" y="16519"/>
                </a:lnTo>
                <a:lnTo>
                  <a:pt x="16672" y="16465"/>
                </a:lnTo>
                <a:lnTo>
                  <a:pt x="16782" y="16356"/>
                </a:lnTo>
                <a:lnTo>
                  <a:pt x="16891" y="16248"/>
                </a:lnTo>
                <a:lnTo>
                  <a:pt x="17275" y="16193"/>
                </a:lnTo>
                <a:lnTo>
                  <a:pt x="17658" y="16112"/>
                </a:lnTo>
                <a:lnTo>
                  <a:pt x="18425" y="15894"/>
                </a:lnTo>
                <a:lnTo>
                  <a:pt x="18807" y="15759"/>
                </a:lnTo>
                <a:lnTo>
                  <a:pt x="19164" y="15596"/>
                </a:lnTo>
                <a:lnTo>
                  <a:pt x="19520" y="15433"/>
                </a:lnTo>
                <a:lnTo>
                  <a:pt x="19903" y="15297"/>
                </a:lnTo>
                <a:lnTo>
                  <a:pt x="19657" y="15759"/>
                </a:lnTo>
                <a:lnTo>
                  <a:pt x="19382" y="16220"/>
                </a:lnTo>
                <a:lnTo>
                  <a:pt x="19246" y="16220"/>
                </a:lnTo>
                <a:lnTo>
                  <a:pt x="19082" y="16248"/>
                </a:lnTo>
                <a:lnTo>
                  <a:pt x="18753" y="16302"/>
                </a:lnTo>
                <a:lnTo>
                  <a:pt x="18261" y="16438"/>
                </a:lnTo>
                <a:lnTo>
                  <a:pt x="17138" y="16764"/>
                </a:lnTo>
                <a:lnTo>
                  <a:pt x="16070" y="17117"/>
                </a:lnTo>
                <a:lnTo>
                  <a:pt x="16043" y="17145"/>
                </a:lnTo>
                <a:lnTo>
                  <a:pt x="16015" y="17171"/>
                </a:lnTo>
                <a:lnTo>
                  <a:pt x="16015" y="17198"/>
                </a:lnTo>
                <a:lnTo>
                  <a:pt x="16070" y="17226"/>
                </a:lnTo>
                <a:lnTo>
                  <a:pt x="16261" y="17253"/>
                </a:lnTo>
                <a:lnTo>
                  <a:pt x="16508" y="17280"/>
                </a:lnTo>
                <a:lnTo>
                  <a:pt x="16947" y="17226"/>
                </a:lnTo>
                <a:lnTo>
                  <a:pt x="17384" y="17117"/>
                </a:lnTo>
                <a:lnTo>
                  <a:pt x="17822" y="17008"/>
                </a:lnTo>
                <a:lnTo>
                  <a:pt x="18343" y="16872"/>
                </a:lnTo>
                <a:lnTo>
                  <a:pt x="18863" y="16737"/>
                </a:lnTo>
                <a:lnTo>
                  <a:pt x="19054" y="16737"/>
                </a:lnTo>
                <a:lnTo>
                  <a:pt x="18918" y="16927"/>
                </a:lnTo>
                <a:lnTo>
                  <a:pt x="18643" y="17308"/>
                </a:lnTo>
                <a:lnTo>
                  <a:pt x="18261" y="17334"/>
                </a:lnTo>
                <a:lnTo>
                  <a:pt x="17877" y="17389"/>
                </a:lnTo>
                <a:lnTo>
                  <a:pt x="17138" y="17606"/>
                </a:lnTo>
                <a:lnTo>
                  <a:pt x="16179" y="17878"/>
                </a:lnTo>
                <a:lnTo>
                  <a:pt x="15715" y="18013"/>
                </a:lnTo>
                <a:lnTo>
                  <a:pt x="15222" y="18123"/>
                </a:lnTo>
                <a:lnTo>
                  <a:pt x="15194" y="18176"/>
                </a:lnTo>
                <a:lnTo>
                  <a:pt x="15167" y="18204"/>
                </a:lnTo>
                <a:lnTo>
                  <a:pt x="15194" y="18258"/>
                </a:lnTo>
                <a:lnTo>
                  <a:pt x="15249" y="18286"/>
                </a:lnTo>
                <a:lnTo>
                  <a:pt x="15659" y="18258"/>
                </a:lnTo>
                <a:lnTo>
                  <a:pt x="16070" y="18231"/>
                </a:lnTo>
                <a:lnTo>
                  <a:pt x="16454" y="18204"/>
                </a:lnTo>
                <a:lnTo>
                  <a:pt x="16864" y="18123"/>
                </a:lnTo>
                <a:lnTo>
                  <a:pt x="17493" y="18013"/>
                </a:lnTo>
                <a:lnTo>
                  <a:pt x="18150" y="17878"/>
                </a:lnTo>
                <a:lnTo>
                  <a:pt x="17850" y="18176"/>
                </a:lnTo>
                <a:lnTo>
                  <a:pt x="17193" y="18286"/>
                </a:lnTo>
                <a:lnTo>
                  <a:pt x="16536" y="18394"/>
                </a:lnTo>
                <a:lnTo>
                  <a:pt x="16097" y="18449"/>
                </a:lnTo>
                <a:lnTo>
                  <a:pt x="15686" y="18502"/>
                </a:lnTo>
                <a:lnTo>
                  <a:pt x="15276" y="18612"/>
                </a:lnTo>
                <a:lnTo>
                  <a:pt x="15084" y="18666"/>
                </a:lnTo>
                <a:lnTo>
                  <a:pt x="14893" y="18775"/>
                </a:lnTo>
                <a:lnTo>
                  <a:pt x="14865" y="18775"/>
                </a:lnTo>
                <a:lnTo>
                  <a:pt x="14865" y="18802"/>
                </a:lnTo>
                <a:lnTo>
                  <a:pt x="14893" y="18829"/>
                </a:lnTo>
                <a:lnTo>
                  <a:pt x="14920" y="18856"/>
                </a:lnTo>
                <a:lnTo>
                  <a:pt x="15140" y="18883"/>
                </a:lnTo>
                <a:lnTo>
                  <a:pt x="15824" y="18883"/>
                </a:lnTo>
                <a:lnTo>
                  <a:pt x="16289" y="18856"/>
                </a:lnTo>
                <a:lnTo>
                  <a:pt x="16727" y="18802"/>
                </a:lnTo>
                <a:lnTo>
                  <a:pt x="17193" y="18747"/>
                </a:lnTo>
                <a:lnTo>
                  <a:pt x="16891" y="18992"/>
                </a:lnTo>
                <a:lnTo>
                  <a:pt x="16563" y="19209"/>
                </a:lnTo>
                <a:lnTo>
                  <a:pt x="16372" y="19183"/>
                </a:lnTo>
                <a:lnTo>
                  <a:pt x="16152" y="19155"/>
                </a:lnTo>
                <a:lnTo>
                  <a:pt x="15715" y="19183"/>
                </a:lnTo>
                <a:lnTo>
                  <a:pt x="14893" y="19236"/>
                </a:lnTo>
                <a:lnTo>
                  <a:pt x="14099" y="19318"/>
                </a:lnTo>
                <a:lnTo>
                  <a:pt x="14044" y="19346"/>
                </a:lnTo>
                <a:lnTo>
                  <a:pt x="14017" y="19399"/>
                </a:lnTo>
                <a:lnTo>
                  <a:pt x="14044" y="19454"/>
                </a:lnTo>
                <a:lnTo>
                  <a:pt x="14099" y="19481"/>
                </a:lnTo>
                <a:lnTo>
                  <a:pt x="14811" y="19562"/>
                </a:lnTo>
                <a:lnTo>
                  <a:pt x="15167" y="19590"/>
                </a:lnTo>
                <a:lnTo>
                  <a:pt x="15522" y="19617"/>
                </a:lnTo>
                <a:lnTo>
                  <a:pt x="15851" y="19644"/>
                </a:lnTo>
                <a:lnTo>
                  <a:pt x="15577" y="19780"/>
                </a:lnTo>
                <a:lnTo>
                  <a:pt x="15222" y="19916"/>
                </a:lnTo>
                <a:lnTo>
                  <a:pt x="15194" y="19888"/>
                </a:lnTo>
                <a:lnTo>
                  <a:pt x="15111" y="19861"/>
                </a:lnTo>
                <a:lnTo>
                  <a:pt x="15002" y="19835"/>
                </a:lnTo>
                <a:lnTo>
                  <a:pt x="14783" y="19835"/>
                </a:lnTo>
                <a:lnTo>
                  <a:pt x="14565" y="19861"/>
                </a:lnTo>
                <a:lnTo>
                  <a:pt x="14345" y="19861"/>
                </a:lnTo>
                <a:lnTo>
                  <a:pt x="13879" y="19835"/>
                </a:lnTo>
                <a:lnTo>
                  <a:pt x="13442" y="19835"/>
                </a:lnTo>
                <a:lnTo>
                  <a:pt x="13387" y="19861"/>
                </a:lnTo>
                <a:lnTo>
                  <a:pt x="13387" y="19916"/>
                </a:lnTo>
                <a:lnTo>
                  <a:pt x="13524" y="20051"/>
                </a:lnTo>
                <a:lnTo>
                  <a:pt x="13688" y="20133"/>
                </a:lnTo>
                <a:lnTo>
                  <a:pt x="13442" y="20079"/>
                </a:lnTo>
                <a:lnTo>
                  <a:pt x="13113" y="20051"/>
                </a:lnTo>
                <a:lnTo>
                  <a:pt x="12976" y="20051"/>
                </a:lnTo>
                <a:lnTo>
                  <a:pt x="12840" y="20079"/>
                </a:lnTo>
                <a:lnTo>
                  <a:pt x="12758" y="20133"/>
                </a:lnTo>
                <a:lnTo>
                  <a:pt x="12758" y="20161"/>
                </a:lnTo>
                <a:lnTo>
                  <a:pt x="12730" y="20214"/>
                </a:lnTo>
                <a:lnTo>
                  <a:pt x="12758" y="20296"/>
                </a:lnTo>
                <a:lnTo>
                  <a:pt x="12812" y="20350"/>
                </a:lnTo>
                <a:lnTo>
                  <a:pt x="13004" y="20432"/>
                </a:lnTo>
                <a:lnTo>
                  <a:pt x="13222" y="20514"/>
                </a:lnTo>
                <a:lnTo>
                  <a:pt x="12949" y="20568"/>
                </a:lnTo>
                <a:lnTo>
                  <a:pt x="12867" y="20487"/>
                </a:lnTo>
                <a:lnTo>
                  <a:pt x="12703" y="20432"/>
                </a:lnTo>
                <a:lnTo>
                  <a:pt x="12511" y="20405"/>
                </a:lnTo>
                <a:lnTo>
                  <a:pt x="12292" y="20432"/>
                </a:lnTo>
                <a:lnTo>
                  <a:pt x="12101" y="20487"/>
                </a:lnTo>
                <a:lnTo>
                  <a:pt x="12073" y="20514"/>
                </a:lnTo>
                <a:lnTo>
                  <a:pt x="12073" y="20568"/>
                </a:lnTo>
                <a:lnTo>
                  <a:pt x="12101" y="20595"/>
                </a:lnTo>
                <a:lnTo>
                  <a:pt x="12401" y="20703"/>
                </a:lnTo>
                <a:lnTo>
                  <a:pt x="12292" y="20731"/>
                </a:lnTo>
                <a:lnTo>
                  <a:pt x="12237" y="20703"/>
                </a:lnTo>
                <a:lnTo>
                  <a:pt x="11799" y="20703"/>
                </a:lnTo>
                <a:lnTo>
                  <a:pt x="10704" y="20731"/>
                </a:lnTo>
                <a:lnTo>
                  <a:pt x="9445" y="20731"/>
                </a:lnTo>
                <a:lnTo>
                  <a:pt x="8870" y="20677"/>
                </a:lnTo>
                <a:lnTo>
                  <a:pt x="8624" y="20650"/>
                </a:lnTo>
                <a:lnTo>
                  <a:pt x="8405" y="20595"/>
                </a:lnTo>
                <a:lnTo>
                  <a:pt x="7967" y="20459"/>
                </a:lnTo>
                <a:lnTo>
                  <a:pt x="7528" y="20296"/>
                </a:lnTo>
                <a:lnTo>
                  <a:pt x="7090" y="20106"/>
                </a:lnTo>
                <a:lnTo>
                  <a:pt x="6680" y="19916"/>
                </a:lnTo>
                <a:lnTo>
                  <a:pt x="5858" y="19481"/>
                </a:lnTo>
                <a:lnTo>
                  <a:pt x="5092" y="18992"/>
                </a:lnTo>
                <a:lnTo>
                  <a:pt x="4682" y="18720"/>
                </a:lnTo>
                <a:lnTo>
                  <a:pt x="4271" y="18394"/>
                </a:lnTo>
                <a:lnTo>
                  <a:pt x="3887" y="18068"/>
                </a:lnTo>
                <a:lnTo>
                  <a:pt x="3175" y="17361"/>
                </a:lnTo>
                <a:lnTo>
                  <a:pt x="2848" y="16982"/>
                </a:lnTo>
                <a:lnTo>
                  <a:pt x="2245" y="16167"/>
                </a:lnTo>
                <a:lnTo>
                  <a:pt x="1971" y="15759"/>
                </a:lnTo>
                <a:lnTo>
                  <a:pt x="1725" y="15297"/>
                </a:lnTo>
                <a:lnTo>
                  <a:pt x="1505" y="14862"/>
                </a:lnTo>
                <a:lnTo>
                  <a:pt x="1314" y="14400"/>
                </a:lnTo>
                <a:lnTo>
                  <a:pt x="1123" y="13939"/>
                </a:lnTo>
                <a:lnTo>
                  <a:pt x="848" y="12961"/>
                </a:lnTo>
                <a:lnTo>
                  <a:pt x="766" y="12472"/>
                </a:lnTo>
                <a:lnTo>
                  <a:pt x="684" y="11901"/>
                </a:lnTo>
                <a:lnTo>
                  <a:pt x="630" y="11330"/>
                </a:lnTo>
                <a:lnTo>
                  <a:pt x="630" y="10732"/>
                </a:lnTo>
                <a:lnTo>
                  <a:pt x="657" y="10161"/>
                </a:lnTo>
                <a:lnTo>
                  <a:pt x="876" y="10406"/>
                </a:lnTo>
                <a:lnTo>
                  <a:pt x="1095" y="10624"/>
                </a:lnTo>
                <a:lnTo>
                  <a:pt x="1369" y="10813"/>
                </a:lnTo>
                <a:lnTo>
                  <a:pt x="1698" y="11004"/>
                </a:lnTo>
                <a:lnTo>
                  <a:pt x="1998" y="11167"/>
                </a:lnTo>
                <a:lnTo>
                  <a:pt x="2273" y="11357"/>
                </a:lnTo>
                <a:lnTo>
                  <a:pt x="2491" y="11547"/>
                </a:lnTo>
                <a:lnTo>
                  <a:pt x="2710" y="11765"/>
                </a:lnTo>
                <a:lnTo>
                  <a:pt x="2902" y="11983"/>
                </a:lnTo>
                <a:lnTo>
                  <a:pt x="3039" y="12254"/>
                </a:lnTo>
                <a:lnTo>
                  <a:pt x="3203" y="12525"/>
                </a:lnTo>
                <a:lnTo>
                  <a:pt x="3312" y="12851"/>
                </a:lnTo>
                <a:lnTo>
                  <a:pt x="3614" y="13613"/>
                </a:lnTo>
                <a:lnTo>
                  <a:pt x="3914" y="14346"/>
                </a:lnTo>
                <a:lnTo>
                  <a:pt x="4243" y="15107"/>
                </a:lnTo>
                <a:lnTo>
                  <a:pt x="4380" y="15486"/>
                </a:lnTo>
                <a:lnTo>
                  <a:pt x="4489" y="15867"/>
                </a:lnTo>
                <a:lnTo>
                  <a:pt x="4682" y="16574"/>
                </a:lnTo>
                <a:lnTo>
                  <a:pt x="4846" y="17280"/>
                </a:lnTo>
                <a:lnTo>
                  <a:pt x="4955" y="17634"/>
                </a:lnTo>
                <a:lnTo>
                  <a:pt x="5064" y="17987"/>
                </a:lnTo>
                <a:lnTo>
                  <a:pt x="5228" y="18313"/>
                </a:lnTo>
                <a:lnTo>
                  <a:pt x="5421" y="18639"/>
                </a:lnTo>
                <a:lnTo>
                  <a:pt x="5475" y="18720"/>
                </a:lnTo>
                <a:lnTo>
                  <a:pt x="5557" y="18747"/>
                </a:lnTo>
                <a:lnTo>
                  <a:pt x="5667" y="18747"/>
                </a:lnTo>
                <a:lnTo>
                  <a:pt x="5749" y="18720"/>
                </a:lnTo>
                <a:lnTo>
                  <a:pt x="5885" y="18639"/>
                </a:lnTo>
                <a:lnTo>
                  <a:pt x="5968" y="18502"/>
                </a:lnTo>
                <a:lnTo>
                  <a:pt x="6050" y="18394"/>
                </a:lnTo>
                <a:lnTo>
                  <a:pt x="6078" y="18258"/>
                </a:lnTo>
                <a:lnTo>
                  <a:pt x="6132" y="17960"/>
                </a:lnTo>
                <a:lnTo>
                  <a:pt x="6160" y="17661"/>
                </a:lnTo>
                <a:lnTo>
                  <a:pt x="6214" y="17389"/>
                </a:lnTo>
                <a:lnTo>
                  <a:pt x="6269" y="17117"/>
                </a:lnTo>
                <a:lnTo>
                  <a:pt x="6378" y="16872"/>
                </a:lnTo>
                <a:lnTo>
                  <a:pt x="6516" y="16628"/>
                </a:lnTo>
                <a:lnTo>
                  <a:pt x="6789" y="16167"/>
                </a:lnTo>
                <a:lnTo>
                  <a:pt x="7117" y="15704"/>
                </a:lnTo>
                <a:lnTo>
                  <a:pt x="7337" y="15405"/>
                </a:lnTo>
                <a:lnTo>
                  <a:pt x="7583" y="15052"/>
                </a:lnTo>
                <a:lnTo>
                  <a:pt x="7803" y="14699"/>
                </a:lnTo>
                <a:lnTo>
                  <a:pt x="7994" y="14292"/>
                </a:lnTo>
                <a:lnTo>
                  <a:pt x="8049" y="14102"/>
                </a:lnTo>
                <a:lnTo>
                  <a:pt x="8103" y="13911"/>
                </a:lnTo>
                <a:lnTo>
                  <a:pt x="8131" y="13694"/>
                </a:lnTo>
                <a:lnTo>
                  <a:pt x="8131" y="13503"/>
                </a:lnTo>
                <a:lnTo>
                  <a:pt x="8103" y="13314"/>
                </a:lnTo>
                <a:lnTo>
                  <a:pt x="8049" y="13124"/>
                </a:lnTo>
                <a:lnTo>
                  <a:pt x="7967" y="12961"/>
                </a:lnTo>
                <a:lnTo>
                  <a:pt x="7830" y="12770"/>
                </a:lnTo>
                <a:lnTo>
                  <a:pt x="7721" y="12635"/>
                </a:lnTo>
                <a:lnTo>
                  <a:pt x="7556" y="12525"/>
                </a:lnTo>
                <a:lnTo>
                  <a:pt x="7255" y="12309"/>
                </a:lnTo>
                <a:lnTo>
                  <a:pt x="6926" y="12118"/>
                </a:lnTo>
                <a:lnTo>
                  <a:pt x="6598" y="11955"/>
                </a:lnTo>
                <a:lnTo>
                  <a:pt x="5694" y="11547"/>
                </a:lnTo>
                <a:lnTo>
                  <a:pt x="5228" y="11330"/>
                </a:lnTo>
                <a:lnTo>
                  <a:pt x="4764" y="11167"/>
                </a:lnTo>
                <a:lnTo>
                  <a:pt x="4489" y="11113"/>
                </a:lnTo>
                <a:lnTo>
                  <a:pt x="4189" y="11086"/>
                </a:lnTo>
                <a:lnTo>
                  <a:pt x="3887" y="11031"/>
                </a:lnTo>
                <a:lnTo>
                  <a:pt x="3750" y="10976"/>
                </a:lnTo>
                <a:lnTo>
                  <a:pt x="3614" y="10923"/>
                </a:lnTo>
                <a:lnTo>
                  <a:pt x="3421" y="10813"/>
                </a:lnTo>
                <a:lnTo>
                  <a:pt x="3230" y="10650"/>
                </a:lnTo>
                <a:lnTo>
                  <a:pt x="3066" y="10487"/>
                </a:lnTo>
                <a:lnTo>
                  <a:pt x="2902" y="10352"/>
                </a:lnTo>
                <a:lnTo>
                  <a:pt x="2766" y="10243"/>
                </a:lnTo>
                <a:lnTo>
                  <a:pt x="2628" y="10189"/>
                </a:lnTo>
                <a:lnTo>
                  <a:pt x="2327" y="10108"/>
                </a:lnTo>
                <a:lnTo>
                  <a:pt x="2162" y="10080"/>
                </a:lnTo>
                <a:lnTo>
                  <a:pt x="2053" y="9998"/>
                </a:lnTo>
                <a:lnTo>
                  <a:pt x="1998" y="9945"/>
                </a:lnTo>
                <a:lnTo>
                  <a:pt x="1971" y="9835"/>
                </a:lnTo>
                <a:lnTo>
                  <a:pt x="1971" y="9754"/>
                </a:lnTo>
                <a:lnTo>
                  <a:pt x="1998" y="9645"/>
                </a:lnTo>
                <a:lnTo>
                  <a:pt x="2080" y="9537"/>
                </a:lnTo>
                <a:lnTo>
                  <a:pt x="2191" y="9428"/>
                </a:lnTo>
                <a:lnTo>
                  <a:pt x="2327" y="9319"/>
                </a:lnTo>
                <a:lnTo>
                  <a:pt x="2464" y="9238"/>
                </a:lnTo>
                <a:lnTo>
                  <a:pt x="2793" y="9075"/>
                </a:lnTo>
                <a:lnTo>
                  <a:pt x="3477" y="8830"/>
                </a:lnTo>
                <a:lnTo>
                  <a:pt x="3668" y="8749"/>
                </a:lnTo>
                <a:lnTo>
                  <a:pt x="3832" y="8640"/>
                </a:lnTo>
                <a:lnTo>
                  <a:pt x="4134" y="8423"/>
                </a:lnTo>
                <a:lnTo>
                  <a:pt x="4407" y="8151"/>
                </a:lnTo>
                <a:lnTo>
                  <a:pt x="4653" y="7852"/>
                </a:lnTo>
                <a:lnTo>
                  <a:pt x="4982" y="7499"/>
                </a:lnTo>
                <a:lnTo>
                  <a:pt x="5311" y="7200"/>
                </a:lnTo>
                <a:lnTo>
                  <a:pt x="5667" y="6955"/>
                </a:lnTo>
                <a:lnTo>
                  <a:pt x="5858" y="6819"/>
                </a:lnTo>
                <a:lnTo>
                  <a:pt x="6078" y="6711"/>
                </a:lnTo>
                <a:lnTo>
                  <a:pt x="6351" y="6603"/>
                </a:lnTo>
                <a:lnTo>
                  <a:pt x="6625" y="6466"/>
                </a:lnTo>
                <a:lnTo>
                  <a:pt x="6735" y="6385"/>
                </a:lnTo>
                <a:lnTo>
                  <a:pt x="6844" y="6303"/>
                </a:lnTo>
                <a:lnTo>
                  <a:pt x="6926" y="6195"/>
                </a:lnTo>
                <a:lnTo>
                  <a:pt x="6981" y="6059"/>
                </a:lnTo>
                <a:lnTo>
                  <a:pt x="6981" y="5924"/>
                </a:lnTo>
                <a:lnTo>
                  <a:pt x="6953" y="5814"/>
                </a:lnTo>
                <a:lnTo>
                  <a:pt x="6871" y="5679"/>
                </a:lnTo>
                <a:lnTo>
                  <a:pt x="6789" y="5598"/>
                </a:lnTo>
                <a:lnTo>
                  <a:pt x="6571" y="5407"/>
                </a:lnTo>
                <a:lnTo>
                  <a:pt x="6378" y="5272"/>
                </a:lnTo>
                <a:lnTo>
                  <a:pt x="6269" y="5190"/>
                </a:lnTo>
                <a:lnTo>
                  <a:pt x="5996" y="5190"/>
                </a:lnTo>
                <a:lnTo>
                  <a:pt x="5885" y="5217"/>
                </a:lnTo>
                <a:lnTo>
                  <a:pt x="5612" y="5353"/>
                </a:lnTo>
                <a:lnTo>
                  <a:pt x="5393" y="5461"/>
                </a:lnTo>
                <a:lnTo>
                  <a:pt x="4982" y="5598"/>
                </a:lnTo>
                <a:lnTo>
                  <a:pt x="4764" y="5598"/>
                </a:lnTo>
                <a:lnTo>
                  <a:pt x="4489" y="5488"/>
                </a:lnTo>
                <a:lnTo>
                  <a:pt x="4380" y="5407"/>
                </a:lnTo>
                <a:lnTo>
                  <a:pt x="4353" y="5353"/>
                </a:lnTo>
                <a:lnTo>
                  <a:pt x="4325" y="5298"/>
                </a:lnTo>
                <a:lnTo>
                  <a:pt x="4325" y="5244"/>
                </a:lnTo>
                <a:lnTo>
                  <a:pt x="4353" y="5190"/>
                </a:lnTo>
                <a:lnTo>
                  <a:pt x="4407" y="5135"/>
                </a:lnTo>
                <a:lnTo>
                  <a:pt x="4489" y="5081"/>
                </a:lnTo>
                <a:lnTo>
                  <a:pt x="4626" y="4999"/>
                </a:lnTo>
                <a:lnTo>
                  <a:pt x="4791" y="4946"/>
                </a:lnTo>
                <a:lnTo>
                  <a:pt x="5146" y="4836"/>
                </a:lnTo>
                <a:lnTo>
                  <a:pt x="5366" y="4701"/>
                </a:lnTo>
                <a:lnTo>
                  <a:pt x="5557" y="4592"/>
                </a:lnTo>
                <a:lnTo>
                  <a:pt x="5639" y="4565"/>
                </a:lnTo>
                <a:lnTo>
                  <a:pt x="5749" y="4565"/>
                </a:lnTo>
                <a:lnTo>
                  <a:pt x="5858" y="4592"/>
                </a:lnTo>
                <a:lnTo>
                  <a:pt x="6023" y="4673"/>
                </a:lnTo>
                <a:lnTo>
                  <a:pt x="6351" y="4864"/>
                </a:lnTo>
                <a:lnTo>
                  <a:pt x="6489" y="4972"/>
                </a:lnTo>
                <a:lnTo>
                  <a:pt x="6653" y="5054"/>
                </a:lnTo>
                <a:lnTo>
                  <a:pt x="6817" y="5081"/>
                </a:lnTo>
                <a:lnTo>
                  <a:pt x="6981" y="5081"/>
                </a:lnTo>
                <a:lnTo>
                  <a:pt x="7117" y="5054"/>
                </a:lnTo>
                <a:lnTo>
                  <a:pt x="7228" y="4972"/>
                </a:lnTo>
                <a:lnTo>
                  <a:pt x="7310" y="4864"/>
                </a:lnTo>
                <a:lnTo>
                  <a:pt x="7364" y="4728"/>
                </a:lnTo>
                <a:lnTo>
                  <a:pt x="7392" y="4592"/>
                </a:lnTo>
                <a:lnTo>
                  <a:pt x="7364" y="4429"/>
                </a:lnTo>
                <a:lnTo>
                  <a:pt x="7282" y="4212"/>
                </a:lnTo>
                <a:lnTo>
                  <a:pt x="7200" y="3967"/>
                </a:lnTo>
                <a:lnTo>
                  <a:pt x="7173" y="3913"/>
                </a:lnTo>
                <a:lnTo>
                  <a:pt x="7200" y="3831"/>
                </a:lnTo>
                <a:lnTo>
                  <a:pt x="7255" y="3613"/>
                </a:lnTo>
                <a:lnTo>
                  <a:pt x="7364" y="3424"/>
                </a:lnTo>
                <a:lnTo>
                  <a:pt x="7419" y="3261"/>
                </a:lnTo>
                <a:lnTo>
                  <a:pt x="7446" y="3098"/>
                </a:lnTo>
                <a:lnTo>
                  <a:pt x="7419" y="2934"/>
                </a:lnTo>
                <a:lnTo>
                  <a:pt x="7337" y="2798"/>
                </a:lnTo>
                <a:lnTo>
                  <a:pt x="7200" y="2690"/>
                </a:lnTo>
                <a:lnTo>
                  <a:pt x="7117" y="2635"/>
                </a:lnTo>
                <a:lnTo>
                  <a:pt x="7035" y="2608"/>
                </a:lnTo>
                <a:lnTo>
                  <a:pt x="6926" y="2582"/>
                </a:lnTo>
                <a:lnTo>
                  <a:pt x="6844" y="2582"/>
                </a:lnTo>
                <a:lnTo>
                  <a:pt x="6653" y="2635"/>
                </a:lnTo>
                <a:lnTo>
                  <a:pt x="6433" y="2717"/>
                </a:lnTo>
                <a:lnTo>
                  <a:pt x="6242" y="2826"/>
                </a:lnTo>
                <a:lnTo>
                  <a:pt x="6050" y="2961"/>
                </a:lnTo>
                <a:lnTo>
                  <a:pt x="5776" y="3179"/>
                </a:lnTo>
                <a:lnTo>
                  <a:pt x="5366" y="3478"/>
                </a:lnTo>
                <a:lnTo>
                  <a:pt x="5174" y="3613"/>
                </a:lnTo>
                <a:lnTo>
                  <a:pt x="4955" y="3750"/>
                </a:lnTo>
                <a:lnTo>
                  <a:pt x="4818" y="3804"/>
                </a:lnTo>
                <a:lnTo>
                  <a:pt x="4626" y="3831"/>
                </a:lnTo>
                <a:lnTo>
                  <a:pt x="4462" y="3858"/>
                </a:lnTo>
                <a:lnTo>
                  <a:pt x="4271" y="3831"/>
                </a:lnTo>
                <a:lnTo>
                  <a:pt x="3887" y="3750"/>
                </a:lnTo>
                <a:lnTo>
                  <a:pt x="3532" y="3641"/>
                </a:lnTo>
                <a:lnTo>
                  <a:pt x="3805" y="3369"/>
                </a:lnTo>
                <a:lnTo>
                  <a:pt x="4107" y="3098"/>
                </a:lnTo>
                <a:lnTo>
                  <a:pt x="4407" y="2853"/>
                </a:lnTo>
                <a:lnTo>
                  <a:pt x="4709" y="2608"/>
                </a:lnTo>
                <a:lnTo>
                  <a:pt x="5037" y="2391"/>
                </a:lnTo>
                <a:lnTo>
                  <a:pt x="5366" y="2174"/>
                </a:lnTo>
                <a:lnTo>
                  <a:pt x="5694" y="1983"/>
                </a:lnTo>
                <a:lnTo>
                  <a:pt x="6050" y="1820"/>
                </a:lnTo>
                <a:lnTo>
                  <a:pt x="6433" y="1657"/>
                </a:lnTo>
                <a:lnTo>
                  <a:pt x="6844" y="1522"/>
                </a:lnTo>
                <a:lnTo>
                  <a:pt x="7665" y="1277"/>
                </a:lnTo>
                <a:lnTo>
                  <a:pt x="8487" y="1060"/>
                </a:lnTo>
                <a:lnTo>
                  <a:pt x="9335" y="870"/>
                </a:lnTo>
                <a:lnTo>
                  <a:pt x="9363" y="897"/>
                </a:lnTo>
                <a:lnTo>
                  <a:pt x="9828" y="897"/>
                </a:lnTo>
                <a:lnTo>
                  <a:pt x="10896" y="870"/>
                </a:lnTo>
                <a:lnTo>
                  <a:pt x="11526" y="842"/>
                </a:lnTo>
                <a:close/>
                <a:moveTo>
                  <a:pt x="10786" y="0"/>
                </a:moveTo>
                <a:lnTo>
                  <a:pt x="10321" y="27"/>
                </a:lnTo>
                <a:lnTo>
                  <a:pt x="9856" y="136"/>
                </a:lnTo>
                <a:lnTo>
                  <a:pt x="8953" y="326"/>
                </a:lnTo>
                <a:lnTo>
                  <a:pt x="7857" y="571"/>
                </a:lnTo>
                <a:lnTo>
                  <a:pt x="7310" y="734"/>
                </a:lnTo>
                <a:lnTo>
                  <a:pt x="6789" y="870"/>
                </a:lnTo>
                <a:lnTo>
                  <a:pt x="6269" y="1060"/>
                </a:lnTo>
                <a:lnTo>
                  <a:pt x="5776" y="1250"/>
                </a:lnTo>
                <a:lnTo>
                  <a:pt x="5311" y="1467"/>
                </a:lnTo>
                <a:lnTo>
                  <a:pt x="4873" y="1739"/>
                </a:lnTo>
                <a:lnTo>
                  <a:pt x="4435" y="2011"/>
                </a:lnTo>
                <a:lnTo>
                  <a:pt x="3614" y="2663"/>
                </a:lnTo>
                <a:lnTo>
                  <a:pt x="3230" y="3043"/>
                </a:lnTo>
                <a:lnTo>
                  <a:pt x="2902" y="3397"/>
                </a:lnTo>
                <a:lnTo>
                  <a:pt x="2573" y="3750"/>
                </a:lnTo>
                <a:lnTo>
                  <a:pt x="2273" y="4130"/>
                </a:lnTo>
                <a:lnTo>
                  <a:pt x="1998" y="4538"/>
                </a:lnTo>
                <a:lnTo>
                  <a:pt x="1725" y="4946"/>
                </a:lnTo>
                <a:lnTo>
                  <a:pt x="1478" y="5353"/>
                </a:lnTo>
                <a:lnTo>
                  <a:pt x="1259" y="5761"/>
                </a:lnTo>
                <a:lnTo>
                  <a:pt x="1041" y="6195"/>
                </a:lnTo>
                <a:lnTo>
                  <a:pt x="876" y="6656"/>
                </a:lnTo>
                <a:lnTo>
                  <a:pt x="684" y="7092"/>
                </a:lnTo>
                <a:lnTo>
                  <a:pt x="548" y="7553"/>
                </a:lnTo>
                <a:lnTo>
                  <a:pt x="411" y="8015"/>
                </a:lnTo>
                <a:lnTo>
                  <a:pt x="302" y="8504"/>
                </a:lnTo>
                <a:lnTo>
                  <a:pt x="219" y="8967"/>
                </a:lnTo>
                <a:lnTo>
                  <a:pt x="137" y="9456"/>
                </a:lnTo>
                <a:lnTo>
                  <a:pt x="27" y="10434"/>
                </a:lnTo>
                <a:lnTo>
                  <a:pt x="0" y="10923"/>
                </a:lnTo>
                <a:lnTo>
                  <a:pt x="27" y="11412"/>
                </a:lnTo>
                <a:lnTo>
                  <a:pt x="55" y="11873"/>
                </a:lnTo>
                <a:lnTo>
                  <a:pt x="109" y="12362"/>
                </a:lnTo>
                <a:lnTo>
                  <a:pt x="273" y="13287"/>
                </a:lnTo>
                <a:lnTo>
                  <a:pt x="548" y="14155"/>
                </a:lnTo>
                <a:lnTo>
                  <a:pt x="712" y="14591"/>
                </a:lnTo>
                <a:lnTo>
                  <a:pt x="903" y="15025"/>
                </a:lnTo>
                <a:lnTo>
                  <a:pt x="1095" y="15433"/>
                </a:lnTo>
                <a:lnTo>
                  <a:pt x="1314" y="15840"/>
                </a:lnTo>
                <a:lnTo>
                  <a:pt x="1561" y="16220"/>
                </a:lnTo>
                <a:lnTo>
                  <a:pt x="1807" y="16628"/>
                </a:lnTo>
                <a:lnTo>
                  <a:pt x="2080" y="16982"/>
                </a:lnTo>
                <a:lnTo>
                  <a:pt x="2382" y="17361"/>
                </a:lnTo>
                <a:lnTo>
                  <a:pt x="2683" y="17687"/>
                </a:lnTo>
                <a:lnTo>
                  <a:pt x="2984" y="18041"/>
                </a:lnTo>
                <a:lnTo>
                  <a:pt x="3312" y="18367"/>
                </a:lnTo>
                <a:lnTo>
                  <a:pt x="3668" y="18693"/>
                </a:lnTo>
                <a:lnTo>
                  <a:pt x="4025" y="18992"/>
                </a:lnTo>
                <a:lnTo>
                  <a:pt x="4407" y="19264"/>
                </a:lnTo>
                <a:lnTo>
                  <a:pt x="5174" y="19807"/>
                </a:lnTo>
                <a:lnTo>
                  <a:pt x="5996" y="20296"/>
                </a:lnTo>
                <a:lnTo>
                  <a:pt x="6433" y="20514"/>
                </a:lnTo>
                <a:lnTo>
                  <a:pt x="6871" y="20703"/>
                </a:lnTo>
                <a:lnTo>
                  <a:pt x="7310" y="20894"/>
                </a:lnTo>
                <a:lnTo>
                  <a:pt x="7775" y="21057"/>
                </a:lnTo>
                <a:lnTo>
                  <a:pt x="8213" y="21220"/>
                </a:lnTo>
                <a:lnTo>
                  <a:pt x="8842" y="21383"/>
                </a:lnTo>
                <a:lnTo>
                  <a:pt x="9472" y="21518"/>
                </a:lnTo>
                <a:lnTo>
                  <a:pt x="9801" y="21573"/>
                </a:lnTo>
                <a:lnTo>
                  <a:pt x="10102" y="21600"/>
                </a:lnTo>
                <a:lnTo>
                  <a:pt x="10431" y="21600"/>
                </a:lnTo>
                <a:lnTo>
                  <a:pt x="10759" y="21573"/>
                </a:lnTo>
                <a:lnTo>
                  <a:pt x="10842" y="21600"/>
                </a:lnTo>
                <a:lnTo>
                  <a:pt x="11306" y="21546"/>
                </a:lnTo>
                <a:lnTo>
                  <a:pt x="11745" y="21465"/>
                </a:lnTo>
                <a:lnTo>
                  <a:pt x="12676" y="21247"/>
                </a:lnTo>
                <a:lnTo>
                  <a:pt x="13770" y="21003"/>
                </a:lnTo>
                <a:lnTo>
                  <a:pt x="14290" y="20866"/>
                </a:lnTo>
                <a:lnTo>
                  <a:pt x="14838" y="20731"/>
                </a:lnTo>
                <a:lnTo>
                  <a:pt x="15331" y="20540"/>
                </a:lnTo>
                <a:lnTo>
                  <a:pt x="15824" y="20350"/>
                </a:lnTo>
                <a:lnTo>
                  <a:pt x="16289" y="20106"/>
                </a:lnTo>
                <a:lnTo>
                  <a:pt x="16727" y="19861"/>
                </a:lnTo>
                <a:lnTo>
                  <a:pt x="17165" y="19562"/>
                </a:lnTo>
                <a:lnTo>
                  <a:pt x="17575" y="19264"/>
                </a:lnTo>
                <a:lnTo>
                  <a:pt x="17986" y="18938"/>
                </a:lnTo>
                <a:lnTo>
                  <a:pt x="18479" y="18449"/>
                </a:lnTo>
                <a:lnTo>
                  <a:pt x="18507" y="18449"/>
                </a:lnTo>
                <a:lnTo>
                  <a:pt x="18534" y="18394"/>
                </a:lnTo>
                <a:lnTo>
                  <a:pt x="18561" y="18367"/>
                </a:lnTo>
                <a:lnTo>
                  <a:pt x="19109" y="17769"/>
                </a:lnTo>
                <a:lnTo>
                  <a:pt x="19575" y="17145"/>
                </a:lnTo>
                <a:lnTo>
                  <a:pt x="20012" y="16465"/>
                </a:lnTo>
                <a:lnTo>
                  <a:pt x="20368" y="15786"/>
                </a:lnTo>
                <a:lnTo>
                  <a:pt x="20697" y="15080"/>
                </a:lnTo>
                <a:lnTo>
                  <a:pt x="20971" y="14318"/>
                </a:lnTo>
                <a:lnTo>
                  <a:pt x="21189" y="13585"/>
                </a:lnTo>
                <a:lnTo>
                  <a:pt x="21381" y="12798"/>
                </a:lnTo>
                <a:lnTo>
                  <a:pt x="21409" y="12743"/>
                </a:lnTo>
                <a:lnTo>
                  <a:pt x="21436" y="12661"/>
                </a:lnTo>
                <a:lnTo>
                  <a:pt x="21436" y="12607"/>
                </a:lnTo>
                <a:lnTo>
                  <a:pt x="21409" y="12525"/>
                </a:lnTo>
                <a:lnTo>
                  <a:pt x="21545" y="11656"/>
                </a:lnTo>
                <a:lnTo>
                  <a:pt x="21600" y="11058"/>
                </a:lnTo>
                <a:lnTo>
                  <a:pt x="21600" y="10434"/>
                </a:lnTo>
                <a:lnTo>
                  <a:pt x="21573" y="9863"/>
                </a:lnTo>
                <a:lnTo>
                  <a:pt x="21518" y="9265"/>
                </a:lnTo>
                <a:lnTo>
                  <a:pt x="21545" y="9183"/>
                </a:lnTo>
                <a:lnTo>
                  <a:pt x="21545" y="9102"/>
                </a:lnTo>
                <a:lnTo>
                  <a:pt x="21518" y="9020"/>
                </a:lnTo>
                <a:lnTo>
                  <a:pt x="21463" y="8939"/>
                </a:lnTo>
                <a:lnTo>
                  <a:pt x="21381" y="8504"/>
                </a:lnTo>
                <a:lnTo>
                  <a:pt x="21271" y="8070"/>
                </a:lnTo>
                <a:lnTo>
                  <a:pt x="21134" y="7662"/>
                </a:lnTo>
                <a:lnTo>
                  <a:pt x="20998" y="7227"/>
                </a:lnTo>
                <a:lnTo>
                  <a:pt x="20834" y="6819"/>
                </a:lnTo>
                <a:lnTo>
                  <a:pt x="20643" y="6440"/>
                </a:lnTo>
                <a:lnTo>
                  <a:pt x="20450" y="6032"/>
                </a:lnTo>
                <a:lnTo>
                  <a:pt x="20232" y="5651"/>
                </a:lnTo>
                <a:lnTo>
                  <a:pt x="19985" y="5272"/>
                </a:lnTo>
                <a:lnTo>
                  <a:pt x="19739" y="4918"/>
                </a:lnTo>
                <a:lnTo>
                  <a:pt x="19493" y="4565"/>
                </a:lnTo>
                <a:lnTo>
                  <a:pt x="19218" y="4212"/>
                </a:lnTo>
                <a:lnTo>
                  <a:pt x="18918" y="3886"/>
                </a:lnTo>
                <a:lnTo>
                  <a:pt x="18616" y="3560"/>
                </a:lnTo>
                <a:lnTo>
                  <a:pt x="18288" y="3234"/>
                </a:lnTo>
                <a:lnTo>
                  <a:pt x="17959" y="2934"/>
                </a:lnTo>
                <a:lnTo>
                  <a:pt x="18041" y="2880"/>
                </a:lnTo>
                <a:lnTo>
                  <a:pt x="18068" y="2853"/>
                </a:lnTo>
                <a:lnTo>
                  <a:pt x="18096" y="2798"/>
                </a:lnTo>
                <a:lnTo>
                  <a:pt x="18068" y="2717"/>
                </a:lnTo>
                <a:lnTo>
                  <a:pt x="18014" y="2635"/>
                </a:lnTo>
                <a:lnTo>
                  <a:pt x="17932" y="2608"/>
                </a:lnTo>
                <a:lnTo>
                  <a:pt x="17768" y="2608"/>
                </a:lnTo>
                <a:lnTo>
                  <a:pt x="17604" y="2635"/>
                </a:lnTo>
                <a:lnTo>
                  <a:pt x="17111" y="2256"/>
                </a:lnTo>
                <a:lnTo>
                  <a:pt x="17165" y="2174"/>
                </a:lnTo>
                <a:lnTo>
                  <a:pt x="17193" y="2119"/>
                </a:lnTo>
                <a:lnTo>
                  <a:pt x="17193" y="2065"/>
                </a:lnTo>
                <a:lnTo>
                  <a:pt x="17165" y="2038"/>
                </a:lnTo>
                <a:lnTo>
                  <a:pt x="17056" y="1983"/>
                </a:lnTo>
                <a:lnTo>
                  <a:pt x="16947" y="1956"/>
                </a:lnTo>
                <a:lnTo>
                  <a:pt x="16700" y="1956"/>
                </a:lnTo>
                <a:lnTo>
                  <a:pt x="15933" y="1494"/>
                </a:lnTo>
                <a:lnTo>
                  <a:pt x="15111" y="1060"/>
                </a:lnTo>
                <a:lnTo>
                  <a:pt x="14701" y="870"/>
                </a:lnTo>
                <a:lnTo>
                  <a:pt x="14263" y="679"/>
                </a:lnTo>
                <a:lnTo>
                  <a:pt x="13825" y="516"/>
                </a:lnTo>
                <a:lnTo>
                  <a:pt x="13387" y="381"/>
                </a:lnTo>
                <a:lnTo>
                  <a:pt x="12785" y="190"/>
                </a:lnTo>
                <a:lnTo>
                  <a:pt x="12128" y="82"/>
                </a:lnTo>
                <a:lnTo>
                  <a:pt x="11827" y="27"/>
                </a:lnTo>
                <a:lnTo>
                  <a:pt x="11499" y="0"/>
                </a:lnTo>
                <a:lnTo>
                  <a:pt x="11170" y="0"/>
                </a:lnTo>
                <a:lnTo>
                  <a:pt x="10842" y="27"/>
                </a:lnTo>
                <a:lnTo>
                  <a:pt x="10786" y="0"/>
                </a:lnTo>
                <a:close/>
              </a:path>
            </a:pathLst>
          </a:custGeom>
          <a:blipFill>
            <a:blip r:embed="rId3"/>
          </a:blipFill>
          <a:ln>
            <a:solidFill>
              <a:srgbClr val="1F4E79"/>
            </a:solidFill>
          </a:ln>
        </p:spPr>
        <p:txBody>
          <a:bodyPr lIns="45719" rIns="45719" anchor="ctr"/>
          <a:lstStyle/>
          <a:p>
            <a:endParaRPr/>
          </a:p>
        </p:txBody>
      </p:sp>
      <p:sp>
        <p:nvSpPr>
          <p:cNvPr id="5" name="CuadroTexto 4">
            <a:extLst>
              <a:ext uri="{FF2B5EF4-FFF2-40B4-BE49-F238E27FC236}">
                <a16:creationId xmlns:a16="http://schemas.microsoft.com/office/drawing/2014/main" id="{DA350126-79D6-4BB9-B5E3-F155503C1C2E}"/>
              </a:ext>
            </a:extLst>
          </p:cNvPr>
          <p:cNvSpPr txBox="1"/>
          <p:nvPr/>
        </p:nvSpPr>
        <p:spPr>
          <a:xfrm>
            <a:off x="3365500" y="4265916"/>
            <a:ext cx="1739900" cy="923330"/>
          </a:xfrm>
          <a:prstGeom prst="rect">
            <a:avLst/>
          </a:prstGeom>
          <a:noFill/>
        </p:spPr>
        <p:txBody>
          <a:bodyPr wrap="square" rtlCol="0">
            <a:spAutoFit/>
          </a:bodyPr>
          <a:lstStyle/>
          <a:p>
            <a:r>
              <a:rPr lang="en-GB" dirty="0">
                <a:solidFill>
                  <a:schemeClr val="accent1">
                    <a:lumMod val="50000"/>
                  </a:schemeClr>
                </a:solidFill>
              </a:rPr>
              <a:t>A region, a country or a city is multicultural </a:t>
            </a:r>
          </a:p>
        </p:txBody>
      </p:sp>
      <p:sp>
        <p:nvSpPr>
          <p:cNvPr id="6" name="Google Shape;381;p38">
            <a:extLst>
              <a:ext uri="{FF2B5EF4-FFF2-40B4-BE49-F238E27FC236}">
                <a16:creationId xmlns:a16="http://schemas.microsoft.com/office/drawing/2014/main" id="{9564FB3C-C207-4D2B-BEA8-9B7267FA12F7}"/>
              </a:ext>
            </a:extLst>
          </p:cNvPr>
          <p:cNvSpPr/>
          <p:nvPr/>
        </p:nvSpPr>
        <p:spPr>
          <a:xfrm>
            <a:off x="6938962" y="4361807"/>
            <a:ext cx="611246" cy="697163"/>
          </a:xfrm>
          <a:custGeom>
            <a:avLst/>
            <a:gdLst/>
            <a:ahLst/>
            <a:cxnLst/>
            <a:rect l="l" t="t" r="r" b="b"/>
            <a:pathLst>
              <a:path w="15695" h="16620" extrusionOk="0">
                <a:moveTo>
                  <a:pt x="7786" y="755"/>
                </a:moveTo>
                <a:lnTo>
                  <a:pt x="7567" y="780"/>
                </a:lnTo>
                <a:lnTo>
                  <a:pt x="7324" y="804"/>
                </a:lnTo>
                <a:lnTo>
                  <a:pt x="7105" y="877"/>
                </a:lnTo>
                <a:lnTo>
                  <a:pt x="6910" y="999"/>
                </a:lnTo>
                <a:lnTo>
                  <a:pt x="6813" y="1072"/>
                </a:lnTo>
                <a:lnTo>
                  <a:pt x="6740" y="1145"/>
                </a:lnTo>
                <a:lnTo>
                  <a:pt x="6691" y="1242"/>
                </a:lnTo>
                <a:lnTo>
                  <a:pt x="6643" y="1364"/>
                </a:lnTo>
                <a:lnTo>
                  <a:pt x="6667" y="1388"/>
                </a:lnTo>
                <a:lnTo>
                  <a:pt x="6691" y="1412"/>
                </a:lnTo>
                <a:lnTo>
                  <a:pt x="6740" y="1388"/>
                </a:lnTo>
                <a:lnTo>
                  <a:pt x="6764" y="1412"/>
                </a:lnTo>
                <a:lnTo>
                  <a:pt x="6716" y="1461"/>
                </a:lnTo>
                <a:lnTo>
                  <a:pt x="6691" y="1510"/>
                </a:lnTo>
                <a:lnTo>
                  <a:pt x="6691" y="1680"/>
                </a:lnTo>
                <a:lnTo>
                  <a:pt x="6716" y="1826"/>
                </a:lnTo>
                <a:lnTo>
                  <a:pt x="6764" y="1996"/>
                </a:lnTo>
                <a:lnTo>
                  <a:pt x="6813" y="2166"/>
                </a:lnTo>
                <a:lnTo>
                  <a:pt x="6886" y="2312"/>
                </a:lnTo>
                <a:lnTo>
                  <a:pt x="7008" y="2434"/>
                </a:lnTo>
                <a:lnTo>
                  <a:pt x="7129" y="2556"/>
                </a:lnTo>
                <a:lnTo>
                  <a:pt x="7251" y="2629"/>
                </a:lnTo>
                <a:lnTo>
                  <a:pt x="7300" y="2629"/>
                </a:lnTo>
                <a:lnTo>
                  <a:pt x="7324" y="2604"/>
                </a:lnTo>
                <a:lnTo>
                  <a:pt x="7324" y="2580"/>
                </a:lnTo>
                <a:lnTo>
                  <a:pt x="7324" y="2556"/>
                </a:lnTo>
                <a:lnTo>
                  <a:pt x="7056" y="2069"/>
                </a:lnTo>
                <a:lnTo>
                  <a:pt x="6983" y="1826"/>
                </a:lnTo>
                <a:lnTo>
                  <a:pt x="6910" y="1583"/>
                </a:lnTo>
                <a:lnTo>
                  <a:pt x="7202" y="1874"/>
                </a:lnTo>
                <a:lnTo>
                  <a:pt x="7543" y="2142"/>
                </a:lnTo>
                <a:lnTo>
                  <a:pt x="7884" y="2385"/>
                </a:lnTo>
                <a:lnTo>
                  <a:pt x="8273" y="2580"/>
                </a:lnTo>
                <a:lnTo>
                  <a:pt x="8468" y="2677"/>
                </a:lnTo>
                <a:lnTo>
                  <a:pt x="8662" y="2726"/>
                </a:lnTo>
                <a:lnTo>
                  <a:pt x="8857" y="2775"/>
                </a:lnTo>
                <a:lnTo>
                  <a:pt x="9076" y="2823"/>
                </a:lnTo>
                <a:lnTo>
                  <a:pt x="9490" y="2823"/>
                </a:lnTo>
                <a:lnTo>
                  <a:pt x="9709" y="2799"/>
                </a:lnTo>
                <a:lnTo>
                  <a:pt x="9928" y="2750"/>
                </a:lnTo>
                <a:lnTo>
                  <a:pt x="9952" y="2726"/>
                </a:lnTo>
                <a:lnTo>
                  <a:pt x="9976" y="2677"/>
                </a:lnTo>
                <a:lnTo>
                  <a:pt x="9952" y="2629"/>
                </a:lnTo>
                <a:lnTo>
                  <a:pt x="9928" y="2604"/>
                </a:lnTo>
                <a:lnTo>
                  <a:pt x="9538" y="2531"/>
                </a:lnTo>
                <a:lnTo>
                  <a:pt x="9173" y="2458"/>
                </a:lnTo>
                <a:lnTo>
                  <a:pt x="8784" y="2410"/>
                </a:lnTo>
                <a:lnTo>
                  <a:pt x="8419" y="2312"/>
                </a:lnTo>
                <a:lnTo>
                  <a:pt x="8224" y="2239"/>
                </a:lnTo>
                <a:lnTo>
                  <a:pt x="8054" y="2142"/>
                </a:lnTo>
                <a:lnTo>
                  <a:pt x="7689" y="1947"/>
                </a:lnTo>
                <a:lnTo>
                  <a:pt x="7348" y="1728"/>
                </a:lnTo>
                <a:lnTo>
                  <a:pt x="7008" y="1510"/>
                </a:lnTo>
                <a:lnTo>
                  <a:pt x="7251" y="1583"/>
                </a:lnTo>
                <a:lnTo>
                  <a:pt x="7494" y="1631"/>
                </a:lnTo>
                <a:lnTo>
                  <a:pt x="7981" y="1753"/>
                </a:lnTo>
                <a:lnTo>
                  <a:pt x="8297" y="1826"/>
                </a:lnTo>
                <a:lnTo>
                  <a:pt x="8638" y="1923"/>
                </a:lnTo>
                <a:lnTo>
                  <a:pt x="8954" y="1947"/>
                </a:lnTo>
                <a:lnTo>
                  <a:pt x="9125" y="1947"/>
                </a:lnTo>
                <a:lnTo>
                  <a:pt x="9295" y="1923"/>
                </a:lnTo>
                <a:lnTo>
                  <a:pt x="9344" y="1899"/>
                </a:lnTo>
                <a:lnTo>
                  <a:pt x="9344" y="1850"/>
                </a:lnTo>
                <a:lnTo>
                  <a:pt x="9344" y="1826"/>
                </a:lnTo>
                <a:lnTo>
                  <a:pt x="9319" y="1777"/>
                </a:lnTo>
                <a:lnTo>
                  <a:pt x="9027" y="1655"/>
                </a:lnTo>
                <a:lnTo>
                  <a:pt x="8711" y="1558"/>
                </a:lnTo>
                <a:lnTo>
                  <a:pt x="8078" y="1437"/>
                </a:lnTo>
                <a:lnTo>
                  <a:pt x="7567" y="1315"/>
                </a:lnTo>
                <a:lnTo>
                  <a:pt x="7300" y="1266"/>
                </a:lnTo>
                <a:lnTo>
                  <a:pt x="7032" y="1266"/>
                </a:lnTo>
                <a:lnTo>
                  <a:pt x="7251" y="1145"/>
                </a:lnTo>
                <a:lnTo>
                  <a:pt x="7470" y="1072"/>
                </a:lnTo>
                <a:lnTo>
                  <a:pt x="7738" y="1047"/>
                </a:lnTo>
                <a:lnTo>
                  <a:pt x="8005" y="1072"/>
                </a:lnTo>
                <a:lnTo>
                  <a:pt x="8273" y="1120"/>
                </a:lnTo>
                <a:lnTo>
                  <a:pt x="8541" y="1193"/>
                </a:lnTo>
                <a:lnTo>
                  <a:pt x="8760" y="1266"/>
                </a:lnTo>
                <a:lnTo>
                  <a:pt x="8954" y="1339"/>
                </a:lnTo>
                <a:lnTo>
                  <a:pt x="9368" y="1558"/>
                </a:lnTo>
                <a:lnTo>
                  <a:pt x="9806" y="1753"/>
                </a:lnTo>
                <a:lnTo>
                  <a:pt x="10001" y="1826"/>
                </a:lnTo>
                <a:lnTo>
                  <a:pt x="10220" y="1874"/>
                </a:lnTo>
                <a:lnTo>
                  <a:pt x="10268" y="1850"/>
                </a:lnTo>
                <a:lnTo>
                  <a:pt x="10293" y="1826"/>
                </a:lnTo>
                <a:lnTo>
                  <a:pt x="10317" y="1801"/>
                </a:lnTo>
                <a:lnTo>
                  <a:pt x="10293" y="1753"/>
                </a:lnTo>
                <a:lnTo>
                  <a:pt x="10098" y="1558"/>
                </a:lnTo>
                <a:lnTo>
                  <a:pt x="9879" y="1388"/>
                </a:lnTo>
                <a:lnTo>
                  <a:pt x="9611" y="1242"/>
                </a:lnTo>
                <a:lnTo>
                  <a:pt x="9344" y="1120"/>
                </a:lnTo>
                <a:lnTo>
                  <a:pt x="9052" y="1023"/>
                </a:lnTo>
                <a:lnTo>
                  <a:pt x="8760" y="926"/>
                </a:lnTo>
                <a:lnTo>
                  <a:pt x="8224" y="804"/>
                </a:lnTo>
                <a:lnTo>
                  <a:pt x="8030" y="755"/>
                </a:lnTo>
                <a:close/>
                <a:moveTo>
                  <a:pt x="5888" y="1996"/>
                </a:moveTo>
                <a:lnTo>
                  <a:pt x="5864" y="2020"/>
                </a:lnTo>
                <a:lnTo>
                  <a:pt x="5694" y="2142"/>
                </a:lnTo>
                <a:lnTo>
                  <a:pt x="5523" y="2264"/>
                </a:lnTo>
                <a:lnTo>
                  <a:pt x="5207" y="2556"/>
                </a:lnTo>
                <a:lnTo>
                  <a:pt x="4891" y="2823"/>
                </a:lnTo>
                <a:lnTo>
                  <a:pt x="4745" y="2969"/>
                </a:lnTo>
                <a:lnTo>
                  <a:pt x="4623" y="3140"/>
                </a:lnTo>
                <a:lnTo>
                  <a:pt x="4623" y="3188"/>
                </a:lnTo>
                <a:lnTo>
                  <a:pt x="4647" y="3213"/>
                </a:lnTo>
                <a:lnTo>
                  <a:pt x="4842" y="3115"/>
                </a:lnTo>
                <a:lnTo>
                  <a:pt x="4988" y="3018"/>
                </a:lnTo>
                <a:lnTo>
                  <a:pt x="5280" y="2775"/>
                </a:lnTo>
                <a:lnTo>
                  <a:pt x="5645" y="2458"/>
                </a:lnTo>
                <a:lnTo>
                  <a:pt x="5986" y="2166"/>
                </a:lnTo>
                <a:lnTo>
                  <a:pt x="6010" y="2093"/>
                </a:lnTo>
                <a:lnTo>
                  <a:pt x="5986" y="2045"/>
                </a:lnTo>
                <a:lnTo>
                  <a:pt x="5937" y="1996"/>
                </a:lnTo>
                <a:close/>
                <a:moveTo>
                  <a:pt x="6107" y="5622"/>
                </a:moveTo>
                <a:lnTo>
                  <a:pt x="6059" y="5646"/>
                </a:lnTo>
                <a:lnTo>
                  <a:pt x="6010" y="5670"/>
                </a:lnTo>
                <a:lnTo>
                  <a:pt x="5961" y="5719"/>
                </a:lnTo>
                <a:lnTo>
                  <a:pt x="5888" y="5768"/>
                </a:lnTo>
                <a:lnTo>
                  <a:pt x="5815" y="5816"/>
                </a:lnTo>
                <a:lnTo>
                  <a:pt x="5767" y="5889"/>
                </a:lnTo>
                <a:lnTo>
                  <a:pt x="5718" y="5987"/>
                </a:lnTo>
                <a:lnTo>
                  <a:pt x="5669" y="6157"/>
                </a:lnTo>
                <a:lnTo>
                  <a:pt x="5669" y="6327"/>
                </a:lnTo>
                <a:lnTo>
                  <a:pt x="5669" y="6425"/>
                </a:lnTo>
                <a:lnTo>
                  <a:pt x="5718" y="6546"/>
                </a:lnTo>
                <a:lnTo>
                  <a:pt x="5767" y="6644"/>
                </a:lnTo>
                <a:lnTo>
                  <a:pt x="5815" y="6717"/>
                </a:lnTo>
                <a:lnTo>
                  <a:pt x="5888" y="6790"/>
                </a:lnTo>
                <a:lnTo>
                  <a:pt x="5986" y="6863"/>
                </a:lnTo>
                <a:lnTo>
                  <a:pt x="6083" y="6911"/>
                </a:lnTo>
                <a:lnTo>
                  <a:pt x="6180" y="6936"/>
                </a:lnTo>
                <a:lnTo>
                  <a:pt x="6326" y="6936"/>
                </a:lnTo>
                <a:lnTo>
                  <a:pt x="6399" y="6911"/>
                </a:lnTo>
                <a:lnTo>
                  <a:pt x="6448" y="6863"/>
                </a:lnTo>
                <a:lnTo>
                  <a:pt x="6570" y="6717"/>
                </a:lnTo>
                <a:lnTo>
                  <a:pt x="6643" y="6546"/>
                </a:lnTo>
                <a:lnTo>
                  <a:pt x="6667" y="6352"/>
                </a:lnTo>
                <a:lnTo>
                  <a:pt x="6667" y="6157"/>
                </a:lnTo>
                <a:lnTo>
                  <a:pt x="6618" y="5962"/>
                </a:lnTo>
                <a:lnTo>
                  <a:pt x="6594" y="5889"/>
                </a:lnTo>
                <a:lnTo>
                  <a:pt x="6521" y="5792"/>
                </a:lnTo>
                <a:lnTo>
                  <a:pt x="6472" y="5719"/>
                </a:lnTo>
                <a:lnTo>
                  <a:pt x="6375" y="5670"/>
                </a:lnTo>
                <a:lnTo>
                  <a:pt x="6302" y="5622"/>
                </a:lnTo>
                <a:close/>
                <a:moveTo>
                  <a:pt x="9368" y="5622"/>
                </a:moveTo>
                <a:lnTo>
                  <a:pt x="9319" y="5646"/>
                </a:lnTo>
                <a:lnTo>
                  <a:pt x="9271" y="5670"/>
                </a:lnTo>
                <a:lnTo>
                  <a:pt x="9222" y="5719"/>
                </a:lnTo>
                <a:lnTo>
                  <a:pt x="9149" y="5768"/>
                </a:lnTo>
                <a:lnTo>
                  <a:pt x="9076" y="5816"/>
                </a:lnTo>
                <a:lnTo>
                  <a:pt x="9027" y="5889"/>
                </a:lnTo>
                <a:lnTo>
                  <a:pt x="8979" y="5987"/>
                </a:lnTo>
                <a:lnTo>
                  <a:pt x="8930" y="6157"/>
                </a:lnTo>
                <a:lnTo>
                  <a:pt x="8930" y="6327"/>
                </a:lnTo>
                <a:lnTo>
                  <a:pt x="8930" y="6425"/>
                </a:lnTo>
                <a:lnTo>
                  <a:pt x="8979" y="6546"/>
                </a:lnTo>
                <a:lnTo>
                  <a:pt x="9027" y="6644"/>
                </a:lnTo>
                <a:lnTo>
                  <a:pt x="9076" y="6717"/>
                </a:lnTo>
                <a:lnTo>
                  <a:pt x="9149" y="6790"/>
                </a:lnTo>
                <a:lnTo>
                  <a:pt x="9246" y="6863"/>
                </a:lnTo>
                <a:lnTo>
                  <a:pt x="9344" y="6911"/>
                </a:lnTo>
                <a:lnTo>
                  <a:pt x="9441" y="6936"/>
                </a:lnTo>
                <a:lnTo>
                  <a:pt x="9587" y="6936"/>
                </a:lnTo>
                <a:lnTo>
                  <a:pt x="9660" y="6911"/>
                </a:lnTo>
                <a:lnTo>
                  <a:pt x="9709" y="6863"/>
                </a:lnTo>
                <a:lnTo>
                  <a:pt x="9830" y="6717"/>
                </a:lnTo>
                <a:lnTo>
                  <a:pt x="9903" y="6546"/>
                </a:lnTo>
                <a:lnTo>
                  <a:pt x="9928" y="6352"/>
                </a:lnTo>
                <a:lnTo>
                  <a:pt x="9928" y="6157"/>
                </a:lnTo>
                <a:lnTo>
                  <a:pt x="9879" y="5962"/>
                </a:lnTo>
                <a:lnTo>
                  <a:pt x="9855" y="5889"/>
                </a:lnTo>
                <a:lnTo>
                  <a:pt x="9782" y="5792"/>
                </a:lnTo>
                <a:lnTo>
                  <a:pt x="9733" y="5719"/>
                </a:lnTo>
                <a:lnTo>
                  <a:pt x="9636" y="5670"/>
                </a:lnTo>
                <a:lnTo>
                  <a:pt x="9563" y="5622"/>
                </a:lnTo>
                <a:close/>
                <a:moveTo>
                  <a:pt x="7786" y="6765"/>
                </a:moveTo>
                <a:lnTo>
                  <a:pt x="7738" y="6814"/>
                </a:lnTo>
                <a:lnTo>
                  <a:pt x="7713" y="6863"/>
                </a:lnTo>
                <a:lnTo>
                  <a:pt x="7713" y="7082"/>
                </a:lnTo>
                <a:lnTo>
                  <a:pt x="7738" y="7301"/>
                </a:lnTo>
                <a:lnTo>
                  <a:pt x="7738" y="7520"/>
                </a:lnTo>
                <a:lnTo>
                  <a:pt x="7762" y="7739"/>
                </a:lnTo>
                <a:lnTo>
                  <a:pt x="7786" y="7787"/>
                </a:lnTo>
                <a:lnTo>
                  <a:pt x="7811" y="7812"/>
                </a:lnTo>
                <a:lnTo>
                  <a:pt x="7908" y="7860"/>
                </a:lnTo>
                <a:lnTo>
                  <a:pt x="7957" y="7836"/>
                </a:lnTo>
                <a:lnTo>
                  <a:pt x="8005" y="7836"/>
                </a:lnTo>
                <a:lnTo>
                  <a:pt x="8030" y="7787"/>
                </a:lnTo>
                <a:lnTo>
                  <a:pt x="8054" y="7739"/>
                </a:lnTo>
                <a:lnTo>
                  <a:pt x="8054" y="7641"/>
                </a:lnTo>
                <a:lnTo>
                  <a:pt x="8054" y="7520"/>
                </a:lnTo>
                <a:lnTo>
                  <a:pt x="8030" y="7301"/>
                </a:lnTo>
                <a:lnTo>
                  <a:pt x="7981" y="7057"/>
                </a:lnTo>
                <a:lnTo>
                  <a:pt x="7957" y="6936"/>
                </a:lnTo>
                <a:lnTo>
                  <a:pt x="7884" y="6814"/>
                </a:lnTo>
                <a:lnTo>
                  <a:pt x="7835" y="6765"/>
                </a:lnTo>
                <a:close/>
                <a:moveTo>
                  <a:pt x="8589" y="8274"/>
                </a:moveTo>
                <a:lnTo>
                  <a:pt x="8249" y="8371"/>
                </a:lnTo>
                <a:lnTo>
                  <a:pt x="7932" y="8444"/>
                </a:lnTo>
                <a:lnTo>
                  <a:pt x="7592" y="8469"/>
                </a:lnTo>
                <a:lnTo>
                  <a:pt x="7421" y="8469"/>
                </a:lnTo>
                <a:lnTo>
                  <a:pt x="7251" y="8444"/>
                </a:lnTo>
                <a:lnTo>
                  <a:pt x="7202" y="8469"/>
                </a:lnTo>
                <a:lnTo>
                  <a:pt x="7178" y="8469"/>
                </a:lnTo>
                <a:lnTo>
                  <a:pt x="7154" y="8517"/>
                </a:lnTo>
                <a:lnTo>
                  <a:pt x="7178" y="8542"/>
                </a:lnTo>
                <a:lnTo>
                  <a:pt x="7227" y="8639"/>
                </a:lnTo>
                <a:lnTo>
                  <a:pt x="7300" y="8688"/>
                </a:lnTo>
                <a:lnTo>
                  <a:pt x="7373" y="8761"/>
                </a:lnTo>
                <a:lnTo>
                  <a:pt x="7470" y="8785"/>
                </a:lnTo>
                <a:lnTo>
                  <a:pt x="7665" y="8834"/>
                </a:lnTo>
                <a:lnTo>
                  <a:pt x="7908" y="8834"/>
                </a:lnTo>
                <a:lnTo>
                  <a:pt x="8127" y="8809"/>
                </a:lnTo>
                <a:lnTo>
                  <a:pt x="8370" y="8761"/>
                </a:lnTo>
                <a:lnTo>
                  <a:pt x="8565" y="8712"/>
                </a:lnTo>
                <a:lnTo>
                  <a:pt x="8735" y="8639"/>
                </a:lnTo>
                <a:lnTo>
                  <a:pt x="8808" y="8590"/>
                </a:lnTo>
                <a:lnTo>
                  <a:pt x="8833" y="8542"/>
                </a:lnTo>
                <a:lnTo>
                  <a:pt x="8833" y="8469"/>
                </a:lnTo>
                <a:lnTo>
                  <a:pt x="8833" y="8396"/>
                </a:lnTo>
                <a:lnTo>
                  <a:pt x="8784" y="8347"/>
                </a:lnTo>
                <a:lnTo>
                  <a:pt x="8735" y="8298"/>
                </a:lnTo>
                <a:lnTo>
                  <a:pt x="8662" y="8274"/>
                </a:lnTo>
                <a:close/>
                <a:moveTo>
                  <a:pt x="6618" y="9928"/>
                </a:moveTo>
                <a:lnTo>
                  <a:pt x="6862" y="10026"/>
                </a:lnTo>
                <a:lnTo>
                  <a:pt x="7105" y="10099"/>
                </a:lnTo>
                <a:lnTo>
                  <a:pt x="7373" y="10172"/>
                </a:lnTo>
                <a:lnTo>
                  <a:pt x="7616" y="10220"/>
                </a:lnTo>
                <a:lnTo>
                  <a:pt x="7859" y="10245"/>
                </a:lnTo>
                <a:lnTo>
                  <a:pt x="8127" y="10269"/>
                </a:lnTo>
                <a:lnTo>
                  <a:pt x="8370" y="10245"/>
                </a:lnTo>
                <a:lnTo>
                  <a:pt x="8614" y="10220"/>
                </a:lnTo>
                <a:lnTo>
                  <a:pt x="8833" y="10172"/>
                </a:lnTo>
                <a:lnTo>
                  <a:pt x="9052" y="10123"/>
                </a:lnTo>
                <a:lnTo>
                  <a:pt x="9027" y="10366"/>
                </a:lnTo>
                <a:lnTo>
                  <a:pt x="8735" y="10391"/>
                </a:lnTo>
                <a:lnTo>
                  <a:pt x="8443" y="10415"/>
                </a:lnTo>
                <a:lnTo>
                  <a:pt x="8419" y="10415"/>
                </a:lnTo>
                <a:lnTo>
                  <a:pt x="8151" y="10391"/>
                </a:lnTo>
                <a:lnTo>
                  <a:pt x="8005" y="10391"/>
                </a:lnTo>
                <a:lnTo>
                  <a:pt x="7859" y="10415"/>
                </a:lnTo>
                <a:lnTo>
                  <a:pt x="7859" y="10439"/>
                </a:lnTo>
                <a:lnTo>
                  <a:pt x="7835" y="10464"/>
                </a:lnTo>
                <a:lnTo>
                  <a:pt x="7835" y="10512"/>
                </a:lnTo>
                <a:lnTo>
                  <a:pt x="7884" y="10585"/>
                </a:lnTo>
                <a:lnTo>
                  <a:pt x="7932" y="10610"/>
                </a:lnTo>
                <a:lnTo>
                  <a:pt x="8078" y="10683"/>
                </a:lnTo>
                <a:lnTo>
                  <a:pt x="8224" y="10707"/>
                </a:lnTo>
                <a:lnTo>
                  <a:pt x="8346" y="10731"/>
                </a:lnTo>
                <a:lnTo>
                  <a:pt x="8687" y="10731"/>
                </a:lnTo>
                <a:lnTo>
                  <a:pt x="8857" y="10707"/>
                </a:lnTo>
                <a:lnTo>
                  <a:pt x="9027" y="10683"/>
                </a:lnTo>
                <a:lnTo>
                  <a:pt x="9027" y="10804"/>
                </a:lnTo>
                <a:lnTo>
                  <a:pt x="8687" y="10853"/>
                </a:lnTo>
                <a:lnTo>
                  <a:pt x="8541" y="10877"/>
                </a:lnTo>
                <a:lnTo>
                  <a:pt x="8370" y="10902"/>
                </a:lnTo>
                <a:lnTo>
                  <a:pt x="7932" y="10902"/>
                </a:lnTo>
                <a:lnTo>
                  <a:pt x="7786" y="10950"/>
                </a:lnTo>
                <a:lnTo>
                  <a:pt x="7762" y="10999"/>
                </a:lnTo>
                <a:lnTo>
                  <a:pt x="7786" y="11023"/>
                </a:lnTo>
                <a:lnTo>
                  <a:pt x="7884" y="11121"/>
                </a:lnTo>
                <a:lnTo>
                  <a:pt x="8030" y="11194"/>
                </a:lnTo>
                <a:lnTo>
                  <a:pt x="8200" y="11242"/>
                </a:lnTo>
                <a:lnTo>
                  <a:pt x="8589" y="11242"/>
                </a:lnTo>
                <a:lnTo>
                  <a:pt x="8760" y="11218"/>
                </a:lnTo>
                <a:lnTo>
                  <a:pt x="8930" y="11194"/>
                </a:lnTo>
                <a:lnTo>
                  <a:pt x="9076" y="11121"/>
                </a:lnTo>
                <a:lnTo>
                  <a:pt x="9125" y="11218"/>
                </a:lnTo>
                <a:lnTo>
                  <a:pt x="8954" y="11291"/>
                </a:lnTo>
                <a:lnTo>
                  <a:pt x="8760" y="11340"/>
                </a:lnTo>
                <a:lnTo>
                  <a:pt x="8151" y="11461"/>
                </a:lnTo>
                <a:lnTo>
                  <a:pt x="8127" y="11461"/>
                </a:lnTo>
                <a:lnTo>
                  <a:pt x="8127" y="11486"/>
                </a:lnTo>
                <a:lnTo>
                  <a:pt x="8151" y="11510"/>
                </a:lnTo>
                <a:lnTo>
                  <a:pt x="8346" y="11583"/>
                </a:lnTo>
                <a:lnTo>
                  <a:pt x="8589" y="11607"/>
                </a:lnTo>
                <a:lnTo>
                  <a:pt x="8370" y="11656"/>
                </a:lnTo>
                <a:lnTo>
                  <a:pt x="8151" y="11680"/>
                </a:lnTo>
                <a:lnTo>
                  <a:pt x="7932" y="11680"/>
                </a:lnTo>
                <a:lnTo>
                  <a:pt x="7713" y="11656"/>
                </a:lnTo>
                <a:lnTo>
                  <a:pt x="7421" y="11632"/>
                </a:lnTo>
                <a:lnTo>
                  <a:pt x="7129" y="11559"/>
                </a:lnTo>
                <a:lnTo>
                  <a:pt x="6862" y="11461"/>
                </a:lnTo>
                <a:lnTo>
                  <a:pt x="6740" y="11388"/>
                </a:lnTo>
                <a:lnTo>
                  <a:pt x="6618" y="11291"/>
                </a:lnTo>
                <a:lnTo>
                  <a:pt x="6594" y="11242"/>
                </a:lnTo>
                <a:lnTo>
                  <a:pt x="6667" y="11194"/>
                </a:lnTo>
                <a:lnTo>
                  <a:pt x="6716" y="11121"/>
                </a:lnTo>
                <a:lnTo>
                  <a:pt x="6716" y="11023"/>
                </a:lnTo>
                <a:lnTo>
                  <a:pt x="6716" y="10950"/>
                </a:lnTo>
                <a:lnTo>
                  <a:pt x="6667" y="10804"/>
                </a:lnTo>
                <a:lnTo>
                  <a:pt x="6618" y="10610"/>
                </a:lnTo>
                <a:lnTo>
                  <a:pt x="6594" y="10415"/>
                </a:lnTo>
                <a:lnTo>
                  <a:pt x="6594" y="10245"/>
                </a:lnTo>
                <a:lnTo>
                  <a:pt x="6618" y="10074"/>
                </a:lnTo>
                <a:lnTo>
                  <a:pt x="6643" y="9977"/>
                </a:lnTo>
                <a:lnTo>
                  <a:pt x="6643" y="9953"/>
                </a:lnTo>
                <a:lnTo>
                  <a:pt x="6618" y="10001"/>
                </a:lnTo>
                <a:lnTo>
                  <a:pt x="6618" y="9928"/>
                </a:lnTo>
                <a:close/>
                <a:moveTo>
                  <a:pt x="9636" y="11218"/>
                </a:moveTo>
                <a:lnTo>
                  <a:pt x="9782" y="11291"/>
                </a:lnTo>
                <a:lnTo>
                  <a:pt x="9928" y="11364"/>
                </a:lnTo>
                <a:lnTo>
                  <a:pt x="9855" y="11510"/>
                </a:lnTo>
                <a:lnTo>
                  <a:pt x="9757" y="11632"/>
                </a:lnTo>
                <a:lnTo>
                  <a:pt x="9636" y="11778"/>
                </a:lnTo>
                <a:lnTo>
                  <a:pt x="9514" y="11875"/>
                </a:lnTo>
                <a:lnTo>
                  <a:pt x="9246" y="12070"/>
                </a:lnTo>
                <a:lnTo>
                  <a:pt x="8930" y="12240"/>
                </a:lnTo>
                <a:lnTo>
                  <a:pt x="8589" y="12362"/>
                </a:lnTo>
                <a:lnTo>
                  <a:pt x="8249" y="12435"/>
                </a:lnTo>
                <a:lnTo>
                  <a:pt x="7908" y="12483"/>
                </a:lnTo>
                <a:lnTo>
                  <a:pt x="7592" y="12508"/>
                </a:lnTo>
                <a:lnTo>
                  <a:pt x="7227" y="12508"/>
                </a:lnTo>
                <a:lnTo>
                  <a:pt x="6886" y="12459"/>
                </a:lnTo>
                <a:lnTo>
                  <a:pt x="6521" y="12362"/>
                </a:lnTo>
                <a:lnTo>
                  <a:pt x="6375" y="12289"/>
                </a:lnTo>
                <a:lnTo>
                  <a:pt x="6205" y="12216"/>
                </a:lnTo>
                <a:lnTo>
                  <a:pt x="6083" y="12118"/>
                </a:lnTo>
                <a:lnTo>
                  <a:pt x="5986" y="12021"/>
                </a:lnTo>
                <a:lnTo>
                  <a:pt x="5888" y="11924"/>
                </a:lnTo>
                <a:lnTo>
                  <a:pt x="5815" y="11826"/>
                </a:lnTo>
                <a:lnTo>
                  <a:pt x="5694" y="11583"/>
                </a:lnTo>
                <a:lnTo>
                  <a:pt x="5572" y="11315"/>
                </a:lnTo>
                <a:lnTo>
                  <a:pt x="5645" y="11291"/>
                </a:lnTo>
                <a:lnTo>
                  <a:pt x="5840" y="11267"/>
                </a:lnTo>
                <a:lnTo>
                  <a:pt x="6107" y="11242"/>
                </a:lnTo>
                <a:lnTo>
                  <a:pt x="6180" y="11364"/>
                </a:lnTo>
                <a:lnTo>
                  <a:pt x="6278" y="11486"/>
                </a:lnTo>
                <a:lnTo>
                  <a:pt x="6448" y="11656"/>
                </a:lnTo>
                <a:lnTo>
                  <a:pt x="6594" y="11753"/>
                </a:lnTo>
                <a:lnTo>
                  <a:pt x="6764" y="11851"/>
                </a:lnTo>
                <a:lnTo>
                  <a:pt x="7105" y="11972"/>
                </a:lnTo>
                <a:lnTo>
                  <a:pt x="7446" y="12045"/>
                </a:lnTo>
                <a:lnTo>
                  <a:pt x="7811" y="12094"/>
                </a:lnTo>
                <a:lnTo>
                  <a:pt x="8151" y="12094"/>
                </a:lnTo>
                <a:lnTo>
                  <a:pt x="8492" y="12070"/>
                </a:lnTo>
                <a:lnTo>
                  <a:pt x="8833" y="11972"/>
                </a:lnTo>
                <a:lnTo>
                  <a:pt x="9003" y="11924"/>
                </a:lnTo>
                <a:lnTo>
                  <a:pt x="9173" y="11851"/>
                </a:lnTo>
                <a:lnTo>
                  <a:pt x="9295" y="11753"/>
                </a:lnTo>
                <a:lnTo>
                  <a:pt x="9441" y="11607"/>
                </a:lnTo>
                <a:lnTo>
                  <a:pt x="9563" y="11461"/>
                </a:lnTo>
                <a:lnTo>
                  <a:pt x="9587" y="11364"/>
                </a:lnTo>
                <a:lnTo>
                  <a:pt x="9611" y="11291"/>
                </a:lnTo>
                <a:lnTo>
                  <a:pt x="9636" y="11218"/>
                </a:lnTo>
                <a:close/>
                <a:moveTo>
                  <a:pt x="5231" y="11437"/>
                </a:moveTo>
                <a:lnTo>
                  <a:pt x="5231" y="11583"/>
                </a:lnTo>
                <a:lnTo>
                  <a:pt x="5280" y="11729"/>
                </a:lnTo>
                <a:lnTo>
                  <a:pt x="5329" y="11875"/>
                </a:lnTo>
                <a:lnTo>
                  <a:pt x="5402" y="12021"/>
                </a:lnTo>
                <a:lnTo>
                  <a:pt x="5596" y="12264"/>
                </a:lnTo>
                <a:lnTo>
                  <a:pt x="5815" y="12459"/>
                </a:lnTo>
                <a:lnTo>
                  <a:pt x="6010" y="12581"/>
                </a:lnTo>
                <a:lnTo>
                  <a:pt x="6205" y="12702"/>
                </a:lnTo>
                <a:lnTo>
                  <a:pt x="6399" y="12775"/>
                </a:lnTo>
                <a:lnTo>
                  <a:pt x="6618" y="12848"/>
                </a:lnTo>
                <a:lnTo>
                  <a:pt x="6837" y="12897"/>
                </a:lnTo>
                <a:lnTo>
                  <a:pt x="7056" y="12946"/>
                </a:lnTo>
                <a:lnTo>
                  <a:pt x="7494" y="12970"/>
                </a:lnTo>
                <a:lnTo>
                  <a:pt x="7908" y="12946"/>
                </a:lnTo>
                <a:lnTo>
                  <a:pt x="8322" y="12897"/>
                </a:lnTo>
                <a:lnTo>
                  <a:pt x="8760" y="12775"/>
                </a:lnTo>
                <a:lnTo>
                  <a:pt x="9149" y="12629"/>
                </a:lnTo>
                <a:lnTo>
                  <a:pt x="9344" y="12532"/>
                </a:lnTo>
                <a:lnTo>
                  <a:pt x="9538" y="12410"/>
                </a:lnTo>
                <a:lnTo>
                  <a:pt x="9709" y="12289"/>
                </a:lnTo>
                <a:lnTo>
                  <a:pt x="9879" y="12143"/>
                </a:lnTo>
                <a:lnTo>
                  <a:pt x="10025" y="11997"/>
                </a:lnTo>
                <a:lnTo>
                  <a:pt x="10147" y="11851"/>
                </a:lnTo>
                <a:lnTo>
                  <a:pt x="10268" y="11656"/>
                </a:lnTo>
                <a:lnTo>
                  <a:pt x="10366" y="11486"/>
                </a:lnTo>
                <a:lnTo>
                  <a:pt x="10950" y="11583"/>
                </a:lnTo>
                <a:lnTo>
                  <a:pt x="10974" y="11583"/>
                </a:lnTo>
                <a:lnTo>
                  <a:pt x="10828" y="11680"/>
                </a:lnTo>
                <a:lnTo>
                  <a:pt x="10658" y="11778"/>
                </a:lnTo>
                <a:lnTo>
                  <a:pt x="10512" y="11899"/>
                </a:lnTo>
                <a:lnTo>
                  <a:pt x="10366" y="12045"/>
                </a:lnTo>
                <a:lnTo>
                  <a:pt x="10317" y="12118"/>
                </a:lnTo>
                <a:lnTo>
                  <a:pt x="10293" y="12216"/>
                </a:lnTo>
                <a:lnTo>
                  <a:pt x="10439" y="12167"/>
                </a:lnTo>
                <a:lnTo>
                  <a:pt x="10585" y="12094"/>
                </a:lnTo>
                <a:lnTo>
                  <a:pt x="10852" y="11924"/>
                </a:lnTo>
                <a:lnTo>
                  <a:pt x="11193" y="11778"/>
                </a:lnTo>
                <a:lnTo>
                  <a:pt x="11315" y="11753"/>
                </a:lnTo>
                <a:lnTo>
                  <a:pt x="11436" y="11705"/>
                </a:lnTo>
                <a:lnTo>
                  <a:pt x="11461" y="11680"/>
                </a:lnTo>
                <a:lnTo>
                  <a:pt x="12020" y="11851"/>
                </a:lnTo>
                <a:lnTo>
                  <a:pt x="11728" y="11948"/>
                </a:lnTo>
                <a:lnTo>
                  <a:pt x="11436" y="12070"/>
                </a:lnTo>
                <a:lnTo>
                  <a:pt x="11144" y="12191"/>
                </a:lnTo>
                <a:lnTo>
                  <a:pt x="10877" y="12362"/>
                </a:lnTo>
                <a:lnTo>
                  <a:pt x="10633" y="12532"/>
                </a:lnTo>
                <a:lnTo>
                  <a:pt x="10609" y="12556"/>
                </a:lnTo>
                <a:lnTo>
                  <a:pt x="10633" y="12581"/>
                </a:lnTo>
                <a:lnTo>
                  <a:pt x="11144" y="12386"/>
                </a:lnTo>
                <a:lnTo>
                  <a:pt x="11655" y="12216"/>
                </a:lnTo>
                <a:lnTo>
                  <a:pt x="11874" y="12167"/>
                </a:lnTo>
                <a:lnTo>
                  <a:pt x="12093" y="12118"/>
                </a:lnTo>
                <a:lnTo>
                  <a:pt x="12312" y="12094"/>
                </a:lnTo>
                <a:lnTo>
                  <a:pt x="12531" y="12021"/>
                </a:lnTo>
                <a:lnTo>
                  <a:pt x="12969" y="12216"/>
                </a:lnTo>
                <a:lnTo>
                  <a:pt x="12726" y="12289"/>
                </a:lnTo>
                <a:lnTo>
                  <a:pt x="12507" y="12386"/>
                </a:lnTo>
                <a:lnTo>
                  <a:pt x="11874" y="12654"/>
                </a:lnTo>
                <a:lnTo>
                  <a:pt x="11582" y="12800"/>
                </a:lnTo>
                <a:lnTo>
                  <a:pt x="11266" y="12897"/>
                </a:lnTo>
                <a:lnTo>
                  <a:pt x="11242" y="12921"/>
                </a:lnTo>
                <a:lnTo>
                  <a:pt x="11217" y="12946"/>
                </a:lnTo>
                <a:lnTo>
                  <a:pt x="11242" y="12970"/>
                </a:lnTo>
                <a:lnTo>
                  <a:pt x="11266" y="12994"/>
                </a:lnTo>
                <a:lnTo>
                  <a:pt x="11850" y="12873"/>
                </a:lnTo>
                <a:lnTo>
                  <a:pt x="12458" y="12727"/>
                </a:lnTo>
                <a:lnTo>
                  <a:pt x="12677" y="12678"/>
                </a:lnTo>
                <a:lnTo>
                  <a:pt x="12920" y="12629"/>
                </a:lnTo>
                <a:lnTo>
                  <a:pt x="13164" y="12556"/>
                </a:lnTo>
                <a:lnTo>
                  <a:pt x="13285" y="12508"/>
                </a:lnTo>
                <a:lnTo>
                  <a:pt x="13383" y="12459"/>
                </a:lnTo>
                <a:lnTo>
                  <a:pt x="13626" y="12629"/>
                </a:lnTo>
                <a:lnTo>
                  <a:pt x="13869" y="12824"/>
                </a:lnTo>
                <a:lnTo>
                  <a:pt x="13602" y="12873"/>
                </a:lnTo>
                <a:lnTo>
                  <a:pt x="12847" y="13067"/>
                </a:lnTo>
                <a:lnTo>
                  <a:pt x="12482" y="13165"/>
                </a:lnTo>
                <a:lnTo>
                  <a:pt x="12142" y="13286"/>
                </a:lnTo>
                <a:lnTo>
                  <a:pt x="12093" y="13335"/>
                </a:lnTo>
                <a:lnTo>
                  <a:pt x="12117" y="13359"/>
                </a:lnTo>
                <a:lnTo>
                  <a:pt x="12263" y="13408"/>
                </a:lnTo>
                <a:lnTo>
                  <a:pt x="12409" y="13432"/>
                </a:lnTo>
                <a:lnTo>
                  <a:pt x="12531" y="13457"/>
                </a:lnTo>
                <a:lnTo>
                  <a:pt x="12677" y="13432"/>
                </a:lnTo>
                <a:lnTo>
                  <a:pt x="12969" y="13408"/>
                </a:lnTo>
                <a:lnTo>
                  <a:pt x="13237" y="13335"/>
                </a:lnTo>
                <a:lnTo>
                  <a:pt x="13675" y="13238"/>
                </a:lnTo>
                <a:lnTo>
                  <a:pt x="13869" y="13189"/>
                </a:lnTo>
                <a:lnTo>
                  <a:pt x="14088" y="13165"/>
                </a:lnTo>
                <a:lnTo>
                  <a:pt x="14186" y="13140"/>
                </a:lnTo>
                <a:lnTo>
                  <a:pt x="14356" y="13335"/>
                </a:lnTo>
                <a:lnTo>
                  <a:pt x="14502" y="13530"/>
                </a:lnTo>
                <a:lnTo>
                  <a:pt x="14186" y="13554"/>
                </a:lnTo>
                <a:lnTo>
                  <a:pt x="13845" y="13578"/>
                </a:lnTo>
                <a:lnTo>
                  <a:pt x="13529" y="13627"/>
                </a:lnTo>
                <a:lnTo>
                  <a:pt x="13212" y="13676"/>
                </a:lnTo>
                <a:lnTo>
                  <a:pt x="13042" y="13724"/>
                </a:lnTo>
                <a:lnTo>
                  <a:pt x="12896" y="13773"/>
                </a:lnTo>
                <a:lnTo>
                  <a:pt x="12872" y="13797"/>
                </a:lnTo>
                <a:lnTo>
                  <a:pt x="12872" y="13822"/>
                </a:lnTo>
                <a:lnTo>
                  <a:pt x="12896" y="13846"/>
                </a:lnTo>
                <a:lnTo>
                  <a:pt x="12896" y="13870"/>
                </a:lnTo>
                <a:lnTo>
                  <a:pt x="13188" y="13919"/>
                </a:lnTo>
                <a:lnTo>
                  <a:pt x="13456" y="13943"/>
                </a:lnTo>
                <a:lnTo>
                  <a:pt x="13991" y="13919"/>
                </a:lnTo>
                <a:lnTo>
                  <a:pt x="14745" y="13919"/>
                </a:lnTo>
                <a:lnTo>
                  <a:pt x="14916" y="14284"/>
                </a:lnTo>
                <a:lnTo>
                  <a:pt x="14405" y="14308"/>
                </a:lnTo>
                <a:lnTo>
                  <a:pt x="13821" y="14308"/>
                </a:lnTo>
                <a:lnTo>
                  <a:pt x="13529" y="14333"/>
                </a:lnTo>
                <a:lnTo>
                  <a:pt x="13383" y="14357"/>
                </a:lnTo>
                <a:lnTo>
                  <a:pt x="13237" y="14381"/>
                </a:lnTo>
                <a:lnTo>
                  <a:pt x="13212" y="14406"/>
                </a:lnTo>
                <a:lnTo>
                  <a:pt x="13188" y="14454"/>
                </a:lnTo>
                <a:lnTo>
                  <a:pt x="13212" y="14503"/>
                </a:lnTo>
                <a:lnTo>
                  <a:pt x="13237" y="14527"/>
                </a:lnTo>
                <a:lnTo>
                  <a:pt x="13529" y="14600"/>
                </a:lnTo>
                <a:lnTo>
                  <a:pt x="13821" y="14625"/>
                </a:lnTo>
                <a:lnTo>
                  <a:pt x="14721" y="14625"/>
                </a:lnTo>
                <a:lnTo>
                  <a:pt x="15037" y="14600"/>
                </a:lnTo>
                <a:lnTo>
                  <a:pt x="15110" y="14868"/>
                </a:lnTo>
                <a:lnTo>
                  <a:pt x="15159" y="15136"/>
                </a:lnTo>
                <a:lnTo>
                  <a:pt x="14989" y="15087"/>
                </a:lnTo>
                <a:lnTo>
                  <a:pt x="14818" y="15087"/>
                </a:lnTo>
                <a:lnTo>
                  <a:pt x="14453" y="15063"/>
                </a:lnTo>
                <a:lnTo>
                  <a:pt x="14234" y="15063"/>
                </a:lnTo>
                <a:lnTo>
                  <a:pt x="13991" y="15087"/>
                </a:lnTo>
                <a:lnTo>
                  <a:pt x="13772" y="15111"/>
                </a:lnTo>
                <a:lnTo>
                  <a:pt x="13529" y="15184"/>
                </a:lnTo>
                <a:lnTo>
                  <a:pt x="13504" y="15209"/>
                </a:lnTo>
                <a:lnTo>
                  <a:pt x="13504" y="15233"/>
                </a:lnTo>
                <a:lnTo>
                  <a:pt x="13504" y="15282"/>
                </a:lnTo>
                <a:lnTo>
                  <a:pt x="13553" y="15282"/>
                </a:lnTo>
                <a:lnTo>
                  <a:pt x="14015" y="15306"/>
                </a:lnTo>
                <a:lnTo>
                  <a:pt x="14453" y="15330"/>
                </a:lnTo>
                <a:lnTo>
                  <a:pt x="14843" y="15355"/>
                </a:lnTo>
                <a:lnTo>
                  <a:pt x="15013" y="15355"/>
                </a:lnTo>
                <a:lnTo>
                  <a:pt x="15183" y="15330"/>
                </a:lnTo>
                <a:lnTo>
                  <a:pt x="15183" y="15330"/>
                </a:lnTo>
                <a:lnTo>
                  <a:pt x="15086" y="15355"/>
                </a:lnTo>
                <a:lnTo>
                  <a:pt x="14794" y="15452"/>
                </a:lnTo>
                <a:lnTo>
                  <a:pt x="14502" y="15549"/>
                </a:lnTo>
                <a:lnTo>
                  <a:pt x="13918" y="15671"/>
                </a:lnTo>
                <a:lnTo>
                  <a:pt x="13310" y="15768"/>
                </a:lnTo>
                <a:lnTo>
                  <a:pt x="12701" y="15841"/>
                </a:lnTo>
                <a:lnTo>
                  <a:pt x="12677" y="15720"/>
                </a:lnTo>
                <a:lnTo>
                  <a:pt x="12653" y="15525"/>
                </a:lnTo>
                <a:lnTo>
                  <a:pt x="12628" y="15428"/>
                </a:lnTo>
                <a:lnTo>
                  <a:pt x="12555" y="15330"/>
                </a:lnTo>
                <a:lnTo>
                  <a:pt x="12482" y="15257"/>
                </a:lnTo>
                <a:lnTo>
                  <a:pt x="12385" y="15233"/>
                </a:lnTo>
                <a:lnTo>
                  <a:pt x="12288" y="15257"/>
                </a:lnTo>
                <a:lnTo>
                  <a:pt x="12215" y="15330"/>
                </a:lnTo>
                <a:lnTo>
                  <a:pt x="12166" y="15428"/>
                </a:lnTo>
                <a:lnTo>
                  <a:pt x="12142" y="15525"/>
                </a:lnTo>
                <a:lnTo>
                  <a:pt x="12142" y="15720"/>
                </a:lnTo>
                <a:lnTo>
                  <a:pt x="12142" y="15890"/>
                </a:lnTo>
                <a:lnTo>
                  <a:pt x="11801" y="15939"/>
                </a:lnTo>
                <a:lnTo>
                  <a:pt x="11290" y="15987"/>
                </a:lnTo>
                <a:lnTo>
                  <a:pt x="10755" y="16036"/>
                </a:lnTo>
                <a:lnTo>
                  <a:pt x="9709" y="16085"/>
                </a:lnTo>
                <a:lnTo>
                  <a:pt x="7592" y="16085"/>
                </a:lnTo>
                <a:lnTo>
                  <a:pt x="6521" y="16060"/>
                </a:lnTo>
                <a:lnTo>
                  <a:pt x="5475" y="16012"/>
                </a:lnTo>
                <a:lnTo>
                  <a:pt x="4428" y="15939"/>
                </a:lnTo>
                <a:lnTo>
                  <a:pt x="3382" y="15841"/>
                </a:lnTo>
                <a:lnTo>
                  <a:pt x="3236" y="15817"/>
                </a:lnTo>
                <a:lnTo>
                  <a:pt x="3236" y="15768"/>
                </a:lnTo>
                <a:lnTo>
                  <a:pt x="3236" y="15671"/>
                </a:lnTo>
                <a:lnTo>
                  <a:pt x="3212" y="15622"/>
                </a:lnTo>
                <a:lnTo>
                  <a:pt x="3212" y="15574"/>
                </a:lnTo>
                <a:lnTo>
                  <a:pt x="3236" y="15403"/>
                </a:lnTo>
                <a:lnTo>
                  <a:pt x="3236" y="15306"/>
                </a:lnTo>
                <a:lnTo>
                  <a:pt x="3212" y="15209"/>
                </a:lnTo>
                <a:lnTo>
                  <a:pt x="3163" y="15136"/>
                </a:lnTo>
                <a:lnTo>
                  <a:pt x="3090" y="15087"/>
                </a:lnTo>
                <a:lnTo>
                  <a:pt x="3017" y="15087"/>
                </a:lnTo>
                <a:lnTo>
                  <a:pt x="2920" y="15111"/>
                </a:lnTo>
                <a:lnTo>
                  <a:pt x="2823" y="15209"/>
                </a:lnTo>
                <a:lnTo>
                  <a:pt x="2750" y="15330"/>
                </a:lnTo>
                <a:lnTo>
                  <a:pt x="2725" y="15452"/>
                </a:lnTo>
                <a:lnTo>
                  <a:pt x="2701" y="15598"/>
                </a:lnTo>
                <a:lnTo>
                  <a:pt x="2701" y="15695"/>
                </a:lnTo>
                <a:lnTo>
                  <a:pt x="2141" y="15525"/>
                </a:lnTo>
                <a:lnTo>
                  <a:pt x="1582" y="15355"/>
                </a:lnTo>
                <a:lnTo>
                  <a:pt x="1314" y="15282"/>
                </a:lnTo>
                <a:lnTo>
                  <a:pt x="1046" y="15257"/>
                </a:lnTo>
                <a:lnTo>
                  <a:pt x="754" y="15233"/>
                </a:lnTo>
                <a:lnTo>
                  <a:pt x="487" y="15257"/>
                </a:lnTo>
                <a:lnTo>
                  <a:pt x="462" y="15038"/>
                </a:lnTo>
                <a:lnTo>
                  <a:pt x="487" y="14844"/>
                </a:lnTo>
                <a:lnTo>
                  <a:pt x="511" y="14625"/>
                </a:lnTo>
                <a:lnTo>
                  <a:pt x="584" y="14430"/>
                </a:lnTo>
                <a:lnTo>
                  <a:pt x="657" y="14235"/>
                </a:lnTo>
                <a:lnTo>
                  <a:pt x="754" y="14041"/>
                </a:lnTo>
                <a:lnTo>
                  <a:pt x="852" y="13870"/>
                </a:lnTo>
                <a:lnTo>
                  <a:pt x="973" y="13676"/>
                </a:lnTo>
                <a:lnTo>
                  <a:pt x="1241" y="13359"/>
                </a:lnTo>
                <a:lnTo>
                  <a:pt x="1557" y="13043"/>
                </a:lnTo>
                <a:lnTo>
                  <a:pt x="1874" y="12775"/>
                </a:lnTo>
                <a:lnTo>
                  <a:pt x="2190" y="12532"/>
                </a:lnTo>
                <a:lnTo>
                  <a:pt x="2409" y="12386"/>
                </a:lnTo>
                <a:lnTo>
                  <a:pt x="2604" y="12289"/>
                </a:lnTo>
                <a:lnTo>
                  <a:pt x="3042" y="12070"/>
                </a:lnTo>
                <a:lnTo>
                  <a:pt x="3480" y="11924"/>
                </a:lnTo>
                <a:lnTo>
                  <a:pt x="3942" y="11778"/>
                </a:lnTo>
                <a:lnTo>
                  <a:pt x="4234" y="11680"/>
                </a:lnTo>
                <a:lnTo>
                  <a:pt x="4574" y="11607"/>
                </a:lnTo>
                <a:lnTo>
                  <a:pt x="5231" y="11437"/>
                </a:lnTo>
                <a:close/>
                <a:moveTo>
                  <a:pt x="8200" y="1"/>
                </a:moveTo>
                <a:lnTo>
                  <a:pt x="7811" y="50"/>
                </a:lnTo>
                <a:lnTo>
                  <a:pt x="7470" y="123"/>
                </a:lnTo>
                <a:lnTo>
                  <a:pt x="7154" y="244"/>
                </a:lnTo>
                <a:lnTo>
                  <a:pt x="6667" y="463"/>
                </a:lnTo>
                <a:lnTo>
                  <a:pt x="6424" y="609"/>
                </a:lnTo>
                <a:lnTo>
                  <a:pt x="6278" y="731"/>
                </a:lnTo>
                <a:lnTo>
                  <a:pt x="6205" y="804"/>
                </a:lnTo>
                <a:lnTo>
                  <a:pt x="6180" y="853"/>
                </a:lnTo>
                <a:lnTo>
                  <a:pt x="6205" y="926"/>
                </a:lnTo>
                <a:lnTo>
                  <a:pt x="6253" y="974"/>
                </a:lnTo>
                <a:lnTo>
                  <a:pt x="6302" y="999"/>
                </a:lnTo>
                <a:lnTo>
                  <a:pt x="6472" y="999"/>
                </a:lnTo>
                <a:lnTo>
                  <a:pt x="6594" y="950"/>
                </a:lnTo>
                <a:lnTo>
                  <a:pt x="6716" y="877"/>
                </a:lnTo>
                <a:lnTo>
                  <a:pt x="7178" y="682"/>
                </a:lnTo>
                <a:lnTo>
                  <a:pt x="7421" y="585"/>
                </a:lnTo>
                <a:lnTo>
                  <a:pt x="7665" y="488"/>
                </a:lnTo>
                <a:lnTo>
                  <a:pt x="8005" y="439"/>
                </a:lnTo>
                <a:lnTo>
                  <a:pt x="8346" y="415"/>
                </a:lnTo>
                <a:lnTo>
                  <a:pt x="8735" y="439"/>
                </a:lnTo>
                <a:lnTo>
                  <a:pt x="9125" y="488"/>
                </a:lnTo>
                <a:lnTo>
                  <a:pt x="9490" y="585"/>
                </a:lnTo>
                <a:lnTo>
                  <a:pt x="9855" y="707"/>
                </a:lnTo>
                <a:lnTo>
                  <a:pt x="10195" y="828"/>
                </a:lnTo>
                <a:lnTo>
                  <a:pt x="10487" y="974"/>
                </a:lnTo>
                <a:lnTo>
                  <a:pt x="10706" y="1096"/>
                </a:lnTo>
                <a:lnTo>
                  <a:pt x="10877" y="1242"/>
                </a:lnTo>
                <a:lnTo>
                  <a:pt x="11023" y="1412"/>
                </a:lnTo>
                <a:lnTo>
                  <a:pt x="11169" y="1583"/>
                </a:lnTo>
                <a:lnTo>
                  <a:pt x="11290" y="1801"/>
                </a:lnTo>
                <a:lnTo>
                  <a:pt x="11388" y="1996"/>
                </a:lnTo>
                <a:lnTo>
                  <a:pt x="11485" y="2215"/>
                </a:lnTo>
                <a:lnTo>
                  <a:pt x="11558" y="2458"/>
                </a:lnTo>
                <a:lnTo>
                  <a:pt x="11655" y="2921"/>
                </a:lnTo>
                <a:lnTo>
                  <a:pt x="11728" y="3407"/>
                </a:lnTo>
                <a:lnTo>
                  <a:pt x="11753" y="3894"/>
                </a:lnTo>
                <a:lnTo>
                  <a:pt x="11753" y="4356"/>
                </a:lnTo>
                <a:lnTo>
                  <a:pt x="11217" y="4356"/>
                </a:lnTo>
                <a:lnTo>
                  <a:pt x="10974" y="4332"/>
                </a:lnTo>
                <a:lnTo>
                  <a:pt x="10731" y="4259"/>
                </a:lnTo>
                <a:lnTo>
                  <a:pt x="10487" y="4210"/>
                </a:lnTo>
                <a:lnTo>
                  <a:pt x="10244" y="4113"/>
                </a:lnTo>
                <a:lnTo>
                  <a:pt x="9782" y="3918"/>
                </a:lnTo>
                <a:lnTo>
                  <a:pt x="9319" y="3675"/>
                </a:lnTo>
                <a:lnTo>
                  <a:pt x="8881" y="3432"/>
                </a:lnTo>
                <a:lnTo>
                  <a:pt x="8419" y="3164"/>
                </a:lnTo>
                <a:lnTo>
                  <a:pt x="7981" y="2921"/>
                </a:lnTo>
                <a:lnTo>
                  <a:pt x="7908" y="2896"/>
                </a:lnTo>
                <a:lnTo>
                  <a:pt x="7835" y="2896"/>
                </a:lnTo>
                <a:lnTo>
                  <a:pt x="7786" y="2921"/>
                </a:lnTo>
                <a:lnTo>
                  <a:pt x="7738" y="2945"/>
                </a:lnTo>
                <a:lnTo>
                  <a:pt x="7689" y="2994"/>
                </a:lnTo>
                <a:lnTo>
                  <a:pt x="7665" y="3042"/>
                </a:lnTo>
                <a:lnTo>
                  <a:pt x="7640" y="3115"/>
                </a:lnTo>
                <a:lnTo>
                  <a:pt x="7640" y="3164"/>
                </a:lnTo>
                <a:lnTo>
                  <a:pt x="7713" y="3529"/>
                </a:lnTo>
                <a:lnTo>
                  <a:pt x="7786" y="3894"/>
                </a:lnTo>
                <a:lnTo>
                  <a:pt x="7640" y="3797"/>
                </a:lnTo>
                <a:lnTo>
                  <a:pt x="7494" y="3699"/>
                </a:lnTo>
                <a:lnTo>
                  <a:pt x="7202" y="3432"/>
                </a:lnTo>
                <a:lnTo>
                  <a:pt x="6959" y="3140"/>
                </a:lnTo>
                <a:lnTo>
                  <a:pt x="6740" y="2799"/>
                </a:lnTo>
                <a:lnTo>
                  <a:pt x="6545" y="2458"/>
                </a:lnTo>
                <a:lnTo>
                  <a:pt x="6424" y="2118"/>
                </a:lnTo>
                <a:lnTo>
                  <a:pt x="6399" y="1947"/>
                </a:lnTo>
                <a:lnTo>
                  <a:pt x="6375" y="1777"/>
                </a:lnTo>
                <a:lnTo>
                  <a:pt x="6375" y="1607"/>
                </a:lnTo>
                <a:lnTo>
                  <a:pt x="6399" y="1461"/>
                </a:lnTo>
                <a:lnTo>
                  <a:pt x="6399" y="1388"/>
                </a:lnTo>
                <a:lnTo>
                  <a:pt x="6399" y="1339"/>
                </a:lnTo>
                <a:lnTo>
                  <a:pt x="6351" y="1291"/>
                </a:lnTo>
                <a:lnTo>
                  <a:pt x="6302" y="1266"/>
                </a:lnTo>
                <a:lnTo>
                  <a:pt x="6205" y="1266"/>
                </a:lnTo>
                <a:lnTo>
                  <a:pt x="6156" y="1291"/>
                </a:lnTo>
                <a:lnTo>
                  <a:pt x="6107" y="1339"/>
                </a:lnTo>
                <a:lnTo>
                  <a:pt x="6034" y="1485"/>
                </a:lnTo>
                <a:lnTo>
                  <a:pt x="6010" y="1655"/>
                </a:lnTo>
                <a:lnTo>
                  <a:pt x="5815" y="1680"/>
                </a:lnTo>
                <a:lnTo>
                  <a:pt x="5645" y="1728"/>
                </a:lnTo>
                <a:lnTo>
                  <a:pt x="5475" y="1826"/>
                </a:lnTo>
                <a:lnTo>
                  <a:pt x="5304" y="1923"/>
                </a:lnTo>
                <a:lnTo>
                  <a:pt x="5085" y="2069"/>
                </a:lnTo>
                <a:lnTo>
                  <a:pt x="4891" y="2215"/>
                </a:lnTo>
                <a:lnTo>
                  <a:pt x="4720" y="2337"/>
                </a:lnTo>
                <a:lnTo>
                  <a:pt x="4647" y="2410"/>
                </a:lnTo>
                <a:lnTo>
                  <a:pt x="4599" y="2507"/>
                </a:lnTo>
                <a:lnTo>
                  <a:pt x="4574" y="2531"/>
                </a:lnTo>
                <a:lnTo>
                  <a:pt x="4599" y="2556"/>
                </a:lnTo>
                <a:lnTo>
                  <a:pt x="4623" y="2580"/>
                </a:lnTo>
                <a:lnTo>
                  <a:pt x="4647" y="2604"/>
                </a:lnTo>
                <a:lnTo>
                  <a:pt x="4745" y="2580"/>
                </a:lnTo>
                <a:lnTo>
                  <a:pt x="4818" y="2556"/>
                </a:lnTo>
                <a:lnTo>
                  <a:pt x="4988" y="2458"/>
                </a:lnTo>
                <a:lnTo>
                  <a:pt x="5280" y="2239"/>
                </a:lnTo>
                <a:lnTo>
                  <a:pt x="5621" y="1996"/>
                </a:lnTo>
                <a:lnTo>
                  <a:pt x="5986" y="1801"/>
                </a:lnTo>
                <a:lnTo>
                  <a:pt x="5986" y="1996"/>
                </a:lnTo>
                <a:lnTo>
                  <a:pt x="6034" y="2166"/>
                </a:lnTo>
                <a:lnTo>
                  <a:pt x="6083" y="2337"/>
                </a:lnTo>
                <a:lnTo>
                  <a:pt x="6156" y="2531"/>
                </a:lnTo>
                <a:lnTo>
                  <a:pt x="6302" y="2872"/>
                </a:lnTo>
                <a:lnTo>
                  <a:pt x="6472" y="3164"/>
                </a:lnTo>
                <a:lnTo>
                  <a:pt x="6618" y="3359"/>
                </a:lnTo>
                <a:lnTo>
                  <a:pt x="6764" y="3578"/>
                </a:lnTo>
                <a:lnTo>
                  <a:pt x="6959" y="3772"/>
                </a:lnTo>
                <a:lnTo>
                  <a:pt x="7129" y="3967"/>
                </a:lnTo>
                <a:lnTo>
                  <a:pt x="7348" y="4137"/>
                </a:lnTo>
                <a:lnTo>
                  <a:pt x="7567" y="4283"/>
                </a:lnTo>
                <a:lnTo>
                  <a:pt x="7811" y="4381"/>
                </a:lnTo>
                <a:lnTo>
                  <a:pt x="8054" y="4454"/>
                </a:lnTo>
                <a:lnTo>
                  <a:pt x="8151" y="4454"/>
                </a:lnTo>
                <a:lnTo>
                  <a:pt x="8249" y="4381"/>
                </a:lnTo>
                <a:lnTo>
                  <a:pt x="8297" y="4356"/>
                </a:lnTo>
                <a:lnTo>
                  <a:pt x="8322" y="4308"/>
                </a:lnTo>
                <a:lnTo>
                  <a:pt x="8322" y="4235"/>
                </a:lnTo>
                <a:lnTo>
                  <a:pt x="8322" y="4186"/>
                </a:lnTo>
                <a:lnTo>
                  <a:pt x="8151" y="3505"/>
                </a:lnTo>
                <a:lnTo>
                  <a:pt x="8151" y="3505"/>
                </a:lnTo>
                <a:lnTo>
                  <a:pt x="8881" y="3918"/>
                </a:lnTo>
                <a:lnTo>
                  <a:pt x="9587" y="4283"/>
                </a:lnTo>
                <a:lnTo>
                  <a:pt x="9952" y="4429"/>
                </a:lnTo>
                <a:lnTo>
                  <a:pt x="10317" y="4575"/>
                </a:lnTo>
                <a:lnTo>
                  <a:pt x="10682" y="4697"/>
                </a:lnTo>
                <a:lnTo>
                  <a:pt x="11071" y="4746"/>
                </a:lnTo>
                <a:lnTo>
                  <a:pt x="11169" y="4940"/>
                </a:lnTo>
                <a:lnTo>
                  <a:pt x="11242" y="5111"/>
                </a:lnTo>
                <a:lnTo>
                  <a:pt x="11266" y="5281"/>
                </a:lnTo>
                <a:lnTo>
                  <a:pt x="11266" y="5451"/>
                </a:lnTo>
                <a:lnTo>
                  <a:pt x="11242" y="5792"/>
                </a:lnTo>
                <a:lnTo>
                  <a:pt x="11266" y="5865"/>
                </a:lnTo>
                <a:lnTo>
                  <a:pt x="11315" y="5938"/>
                </a:lnTo>
                <a:lnTo>
                  <a:pt x="11363" y="5987"/>
                </a:lnTo>
                <a:lnTo>
                  <a:pt x="11509" y="5987"/>
                </a:lnTo>
                <a:lnTo>
                  <a:pt x="11582" y="5962"/>
                </a:lnTo>
                <a:lnTo>
                  <a:pt x="11631" y="5914"/>
                </a:lnTo>
                <a:lnTo>
                  <a:pt x="11655" y="5841"/>
                </a:lnTo>
                <a:lnTo>
                  <a:pt x="11704" y="5622"/>
                </a:lnTo>
                <a:lnTo>
                  <a:pt x="11704" y="5354"/>
                </a:lnTo>
                <a:lnTo>
                  <a:pt x="11680" y="5135"/>
                </a:lnTo>
                <a:lnTo>
                  <a:pt x="11607" y="4892"/>
                </a:lnTo>
                <a:lnTo>
                  <a:pt x="11558" y="4794"/>
                </a:lnTo>
                <a:lnTo>
                  <a:pt x="11680" y="4770"/>
                </a:lnTo>
                <a:lnTo>
                  <a:pt x="11801" y="4940"/>
                </a:lnTo>
                <a:lnTo>
                  <a:pt x="11923" y="5111"/>
                </a:lnTo>
                <a:lnTo>
                  <a:pt x="11996" y="5305"/>
                </a:lnTo>
                <a:lnTo>
                  <a:pt x="12044" y="5500"/>
                </a:lnTo>
                <a:lnTo>
                  <a:pt x="12069" y="5695"/>
                </a:lnTo>
                <a:lnTo>
                  <a:pt x="12093" y="5889"/>
                </a:lnTo>
                <a:lnTo>
                  <a:pt x="12069" y="6108"/>
                </a:lnTo>
                <a:lnTo>
                  <a:pt x="12044" y="6303"/>
                </a:lnTo>
                <a:lnTo>
                  <a:pt x="11996" y="6522"/>
                </a:lnTo>
                <a:lnTo>
                  <a:pt x="11899" y="6692"/>
                </a:lnTo>
                <a:lnTo>
                  <a:pt x="11801" y="6887"/>
                </a:lnTo>
                <a:lnTo>
                  <a:pt x="11655" y="7033"/>
                </a:lnTo>
                <a:lnTo>
                  <a:pt x="11631" y="7082"/>
                </a:lnTo>
                <a:lnTo>
                  <a:pt x="11631" y="6936"/>
                </a:lnTo>
                <a:lnTo>
                  <a:pt x="11631" y="6814"/>
                </a:lnTo>
                <a:lnTo>
                  <a:pt x="11582" y="6717"/>
                </a:lnTo>
                <a:lnTo>
                  <a:pt x="11509" y="6619"/>
                </a:lnTo>
                <a:lnTo>
                  <a:pt x="11436" y="6571"/>
                </a:lnTo>
                <a:lnTo>
                  <a:pt x="11290" y="6571"/>
                </a:lnTo>
                <a:lnTo>
                  <a:pt x="11242" y="6619"/>
                </a:lnTo>
                <a:lnTo>
                  <a:pt x="11193" y="6668"/>
                </a:lnTo>
                <a:lnTo>
                  <a:pt x="11169" y="6717"/>
                </a:lnTo>
                <a:lnTo>
                  <a:pt x="11169" y="6790"/>
                </a:lnTo>
                <a:lnTo>
                  <a:pt x="11193" y="6863"/>
                </a:lnTo>
                <a:lnTo>
                  <a:pt x="11169" y="6838"/>
                </a:lnTo>
                <a:lnTo>
                  <a:pt x="11144" y="6863"/>
                </a:lnTo>
                <a:lnTo>
                  <a:pt x="11144" y="6984"/>
                </a:lnTo>
                <a:lnTo>
                  <a:pt x="11071" y="7228"/>
                </a:lnTo>
                <a:lnTo>
                  <a:pt x="10974" y="7447"/>
                </a:lnTo>
                <a:lnTo>
                  <a:pt x="10755" y="7933"/>
                </a:lnTo>
                <a:lnTo>
                  <a:pt x="10487" y="8396"/>
                </a:lnTo>
                <a:lnTo>
                  <a:pt x="10317" y="8663"/>
                </a:lnTo>
                <a:lnTo>
                  <a:pt x="10098" y="8907"/>
                </a:lnTo>
                <a:lnTo>
                  <a:pt x="9879" y="9126"/>
                </a:lnTo>
                <a:lnTo>
                  <a:pt x="9611" y="9320"/>
                </a:lnTo>
                <a:lnTo>
                  <a:pt x="9344" y="9491"/>
                </a:lnTo>
                <a:lnTo>
                  <a:pt x="9052" y="9637"/>
                </a:lnTo>
                <a:lnTo>
                  <a:pt x="8735" y="9734"/>
                </a:lnTo>
                <a:lnTo>
                  <a:pt x="8419" y="9782"/>
                </a:lnTo>
                <a:lnTo>
                  <a:pt x="8078" y="9807"/>
                </a:lnTo>
                <a:lnTo>
                  <a:pt x="7738" y="9782"/>
                </a:lnTo>
                <a:lnTo>
                  <a:pt x="7397" y="9709"/>
                </a:lnTo>
                <a:lnTo>
                  <a:pt x="7056" y="9612"/>
                </a:lnTo>
                <a:lnTo>
                  <a:pt x="6716" y="9466"/>
                </a:lnTo>
                <a:lnTo>
                  <a:pt x="6424" y="9296"/>
                </a:lnTo>
                <a:lnTo>
                  <a:pt x="6107" y="9126"/>
                </a:lnTo>
                <a:lnTo>
                  <a:pt x="5840" y="8907"/>
                </a:lnTo>
                <a:lnTo>
                  <a:pt x="5596" y="8712"/>
                </a:lnTo>
                <a:lnTo>
                  <a:pt x="5377" y="8469"/>
                </a:lnTo>
                <a:lnTo>
                  <a:pt x="5158" y="8225"/>
                </a:lnTo>
                <a:lnTo>
                  <a:pt x="4988" y="7958"/>
                </a:lnTo>
                <a:lnTo>
                  <a:pt x="4891" y="7787"/>
                </a:lnTo>
                <a:lnTo>
                  <a:pt x="4818" y="7641"/>
                </a:lnTo>
                <a:lnTo>
                  <a:pt x="4696" y="7301"/>
                </a:lnTo>
                <a:lnTo>
                  <a:pt x="4599" y="6960"/>
                </a:lnTo>
                <a:lnTo>
                  <a:pt x="4477" y="6644"/>
                </a:lnTo>
                <a:lnTo>
                  <a:pt x="4428" y="6571"/>
                </a:lnTo>
                <a:lnTo>
                  <a:pt x="4355" y="6546"/>
                </a:lnTo>
                <a:lnTo>
                  <a:pt x="4282" y="6571"/>
                </a:lnTo>
                <a:lnTo>
                  <a:pt x="4258" y="6595"/>
                </a:lnTo>
                <a:lnTo>
                  <a:pt x="4234" y="6644"/>
                </a:lnTo>
                <a:lnTo>
                  <a:pt x="4209" y="6936"/>
                </a:lnTo>
                <a:lnTo>
                  <a:pt x="4234" y="7228"/>
                </a:lnTo>
                <a:lnTo>
                  <a:pt x="4088" y="7130"/>
                </a:lnTo>
                <a:lnTo>
                  <a:pt x="3966" y="7033"/>
                </a:lnTo>
                <a:lnTo>
                  <a:pt x="3845" y="6911"/>
                </a:lnTo>
                <a:lnTo>
                  <a:pt x="3772" y="6790"/>
                </a:lnTo>
                <a:lnTo>
                  <a:pt x="3699" y="6644"/>
                </a:lnTo>
                <a:lnTo>
                  <a:pt x="3650" y="6473"/>
                </a:lnTo>
                <a:lnTo>
                  <a:pt x="3577" y="6133"/>
                </a:lnTo>
                <a:lnTo>
                  <a:pt x="3553" y="5816"/>
                </a:lnTo>
                <a:lnTo>
                  <a:pt x="3577" y="5670"/>
                </a:lnTo>
                <a:lnTo>
                  <a:pt x="3601" y="5524"/>
                </a:lnTo>
                <a:lnTo>
                  <a:pt x="3650" y="5378"/>
                </a:lnTo>
                <a:lnTo>
                  <a:pt x="3699" y="5232"/>
                </a:lnTo>
                <a:lnTo>
                  <a:pt x="3772" y="5111"/>
                </a:lnTo>
                <a:lnTo>
                  <a:pt x="3893" y="5013"/>
                </a:lnTo>
                <a:lnTo>
                  <a:pt x="3942" y="5013"/>
                </a:lnTo>
                <a:lnTo>
                  <a:pt x="3918" y="5208"/>
                </a:lnTo>
                <a:lnTo>
                  <a:pt x="3942" y="5403"/>
                </a:lnTo>
                <a:lnTo>
                  <a:pt x="3966" y="5476"/>
                </a:lnTo>
                <a:lnTo>
                  <a:pt x="4015" y="5549"/>
                </a:lnTo>
                <a:lnTo>
                  <a:pt x="4063" y="5622"/>
                </a:lnTo>
                <a:lnTo>
                  <a:pt x="4136" y="5670"/>
                </a:lnTo>
                <a:lnTo>
                  <a:pt x="4209" y="5695"/>
                </a:lnTo>
                <a:lnTo>
                  <a:pt x="4258" y="5670"/>
                </a:lnTo>
                <a:lnTo>
                  <a:pt x="4307" y="5646"/>
                </a:lnTo>
                <a:lnTo>
                  <a:pt x="4355" y="5597"/>
                </a:lnTo>
                <a:lnTo>
                  <a:pt x="4355" y="5476"/>
                </a:lnTo>
                <a:lnTo>
                  <a:pt x="4355" y="5403"/>
                </a:lnTo>
                <a:lnTo>
                  <a:pt x="4307" y="5208"/>
                </a:lnTo>
                <a:lnTo>
                  <a:pt x="4331" y="5086"/>
                </a:lnTo>
                <a:lnTo>
                  <a:pt x="4355" y="4965"/>
                </a:lnTo>
                <a:lnTo>
                  <a:pt x="4453" y="4746"/>
                </a:lnTo>
                <a:lnTo>
                  <a:pt x="4550" y="4575"/>
                </a:lnTo>
                <a:lnTo>
                  <a:pt x="4647" y="4405"/>
                </a:lnTo>
                <a:lnTo>
                  <a:pt x="5085" y="4016"/>
                </a:lnTo>
                <a:lnTo>
                  <a:pt x="5377" y="3748"/>
                </a:lnTo>
                <a:lnTo>
                  <a:pt x="5669" y="3432"/>
                </a:lnTo>
                <a:lnTo>
                  <a:pt x="5791" y="3237"/>
                </a:lnTo>
                <a:lnTo>
                  <a:pt x="5888" y="3067"/>
                </a:lnTo>
                <a:lnTo>
                  <a:pt x="5961" y="2872"/>
                </a:lnTo>
                <a:lnTo>
                  <a:pt x="6010" y="2677"/>
                </a:lnTo>
                <a:lnTo>
                  <a:pt x="5986" y="2629"/>
                </a:lnTo>
                <a:lnTo>
                  <a:pt x="5937" y="2604"/>
                </a:lnTo>
                <a:lnTo>
                  <a:pt x="5888" y="2604"/>
                </a:lnTo>
                <a:lnTo>
                  <a:pt x="5864" y="2629"/>
                </a:lnTo>
                <a:lnTo>
                  <a:pt x="5718" y="2750"/>
                </a:lnTo>
                <a:lnTo>
                  <a:pt x="5596" y="2921"/>
                </a:lnTo>
                <a:lnTo>
                  <a:pt x="5377" y="3237"/>
                </a:lnTo>
                <a:lnTo>
                  <a:pt x="5110" y="3505"/>
                </a:lnTo>
                <a:lnTo>
                  <a:pt x="4818" y="3772"/>
                </a:lnTo>
                <a:lnTo>
                  <a:pt x="4647" y="3894"/>
                </a:lnTo>
                <a:lnTo>
                  <a:pt x="4453" y="4040"/>
                </a:lnTo>
                <a:lnTo>
                  <a:pt x="4063" y="4332"/>
                </a:lnTo>
                <a:lnTo>
                  <a:pt x="4112" y="3894"/>
                </a:lnTo>
                <a:lnTo>
                  <a:pt x="4209" y="3456"/>
                </a:lnTo>
                <a:lnTo>
                  <a:pt x="4331" y="3042"/>
                </a:lnTo>
                <a:lnTo>
                  <a:pt x="4477" y="2629"/>
                </a:lnTo>
                <a:lnTo>
                  <a:pt x="4599" y="2337"/>
                </a:lnTo>
                <a:lnTo>
                  <a:pt x="4769" y="2045"/>
                </a:lnTo>
                <a:lnTo>
                  <a:pt x="4939" y="1777"/>
                </a:lnTo>
                <a:lnTo>
                  <a:pt x="5158" y="1558"/>
                </a:lnTo>
                <a:lnTo>
                  <a:pt x="5256" y="1485"/>
                </a:lnTo>
                <a:lnTo>
                  <a:pt x="5377" y="1412"/>
                </a:lnTo>
                <a:lnTo>
                  <a:pt x="5596" y="1364"/>
                </a:lnTo>
                <a:lnTo>
                  <a:pt x="5815" y="1315"/>
                </a:lnTo>
                <a:lnTo>
                  <a:pt x="5913" y="1291"/>
                </a:lnTo>
                <a:lnTo>
                  <a:pt x="6034" y="1242"/>
                </a:lnTo>
                <a:lnTo>
                  <a:pt x="6034" y="1218"/>
                </a:lnTo>
                <a:lnTo>
                  <a:pt x="6034" y="1193"/>
                </a:lnTo>
                <a:lnTo>
                  <a:pt x="5961" y="1096"/>
                </a:lnTo>
                <a:lnTo>
                  <a:pt x="5888" y="1023"/>
                </a:lnTo>
                <a:lnTo>
                  <a:pt x="5767" y="974"/>
                </a:lnTo>
                <a:lnTo>
                  <a:pt x="5523" y="974"/>
                </a:lnTo>
                <a:lnTo>
                  <a:pt x="5402" y="999"/>
                </a:lnTo>
                <a:lnTo>
                  <a:pt x="5183" y="1072"/>
                </a:lnTo>
                <a:lnTo>
                  <a:pt x="5037" y="1145"/>
                </a:lnTo>
                <a:lnTo>
                  <a:pt x="4915" y="1242"/>
                </a:lnTo>
                <a:lnTo>
                  <a:pt x="4793" y="1364"/>
                </a:lnTo>
                <a:lnTo>
                  <a:pt x="4672" y="1485"/>
                </a:lnTo>
                <a:lnTo>
                  <a:pt x="4477" y="1728"/>
                </a:lnTo>
                <a:lnTo>
                  <a:pt x="4307" y="2020"/>
                </a:lnTo>
                <a:lnTo>
                  <a:pt x="4161" y="2312"/>
                </a:lnTo>
                <a:lnTo>
                  <a:pt x="4015" y="2653"/>
                </a:lnTo>
                <a:lnTo>
                  <a:pt x="3893" y="3018"/>
                </a:lnTo>
                <a:lnTo>
                  <a:pt x="3772" y="3359"/>
                </a:lnTo>
                <a:lnTo>
                  <a:pt x="3699" y="3724"/>
                </a:lnTo>
                <a:lnTo>
                  <a:pt x="3650" y="4113"/>
                </a:lnTo>
                <a:lnTo>
                  <a:pt x="3650" y="4454"/>
                </a:lnTo>
                <a:lnTo>
                  <a:pt x="3674" y="4819"/>
                </a:lnTo>
                <a:lnTo>
                  <a:pt x="3553" y="4892"/>
                </a:lnTo>
                <a:lnTo>
                  <a:pt x="3455" y="5038"/>
                </a:lnTo>
                <a:lnTo>
                  <a:pt x="3382" y="5184"/>
                </a:lnTo>
                <a:lnTo>
                  <a:pt x="3334" y="5378"/>
                </a:lnTo>
                <a:lnTo>
                  <a:pt x="3236" y="5719"/>
                </a:lnTo>
                <a:lnTo>
                  <a:pt x="3212" y="5962"/>
                </a:lnTo>
                <a:lnTo>
                  <a:pt x="3236" y="6230"/>
                </a:lnTo>
                <a:lnTo>
                  <a:pt x="3285" y="6522"/>
                </a:lnTo>
                <a:lnTo>
                  <a:pt x="3358" y="6814"/>
                </a:lnTo>
                <a:lnTo>
                  <a:pt x="3480" y="7082"/>
                </a:lnTo>
                <a:lnTo>
                  <a:pt x="3626" y="7325"/>
                </a:lnTo>
                <a:lnTo>
                  <a:pt x="3723" y="7422"/>
                </a:lnTo>
                <a:lnTo>
                  <a:pt x="3845" y="7520"/>
                </a:lnTo>
                <a:lnTo>
                  <a:pt x="3942" y="7593"/>
                </a:lnTo>
                <a:lnTo>
                  <a:pt x="4063" y="7641"/>
                </a:lnTo>
                <a:lnTo>
                  <a:pt x="4209" y="7690"/>
                </a:lnTo>
                <a:lnTo>
                  <a:pt x="4355" y="7690"/>
                </a:lnTo>
                <a:lnTo>
                  <a:pt x="4477" y="7933"/>
                </a:lnTo>
                <a:lnTo>
                  <a:pt x="4599" y="8177"/>
                </a:lnTo>
                <a:lnTo>
                  <a:pt x="4745" y="8396"/>
                </a:lnTo>
                <a:lnTo>
                  <a:pt x="4915" y="8615"/>
                </a:lnTo>
                <a:lnTo>
                  <a:pt x="5085" y="8809"/>
                </a:lnTo>
                <a:lnTo>
                  <a:pt x="5256" y="8980"/>
                </a:lnTo>
                <a:lnTo>
                  <a:pt x="5645" y="9320"/>
                </a:lnTo>
                <a:lnTo>
                  <a:pt x="6010" y="9588"/>
                </a:lnTo>
                <a:lnTo>
                  <a:pt x="6424" y="9831"/>
                </a:lnTo>
                <a:lnTo>
                  <a:pt x="6351" y="9855"/>
                </a:lnTo>
                <a:lnTo>
                  <a:pt x="6278" y="9928"/>
                </a:lnTo>
                <a:lnTo>
                  <a:pt x="6253" y="10001"/>
                </a:lnTo>
                <a:lnTo>
                  <a:pt x="6205" y="10074"/>
                </a:lnTo>
                <a:lnTo>
                  <a:pt x="6180" y="10269"/>
                </a:lnTo>
                <a:lnTo>
                  <a:pt x="6156" y="10464"/>
                </a:lnTo>
                <a:lnTo>
                  <a:pt x="6156" y="10610"/>
                </a:lnTo>
                <a:lnTo>
                  <a:pt x="6180" y="10804"/>
                </a:lnTo>
                <a:lnTo>
                  <a:pt x="6010" y="10829"/>
                </a:lnTo>
                <a:lnTo>
                  <a:pt x="5864" y="10853"/>
                </a:lnTo>
                <a:lnTo>
                  <a:pt x="5596" y="10902"/>
                </a:lnTo>
                <a:lnTo>
                  <a:pt x="5231" y="10975"/>
                </a:lnTo>
                <a:lnTo>
                  <a:pt x="4866" y="11072"/>
                </a:lnTo>
                <a:lnTo>
                  <a:pt x="4161" y="11242"/>
                </a:lnTo>
                <a:lnTo>
                  <a:pt x="3480" y="11437"/>
                </a:lnTo>
                <a:lnTo>
                  <a:pt x="2993" y="11632"/>
                </a:lnTo>
                <a:lnTo>
                  <a:pt x="2531" y="11826"/>
                </a:lnTo>
                <a:lnTo>
                  <a:pt x="2068" y="12070"/>
                </a:lnTo>
                <a:lnTo>
                  <a:pt x="1655" y="12362"/>
                </a:lnTo>
                <a:lnTo>
                  <a:pt x="1314" y="12654"/>
                </a:lnTo>
                <a:lnTo>
                  <a:pt x="973" y="12970"/>
                </a:lnTo>
                <a:lnTo>
                  <a:pt x="681" y="13335"/>
                </a:lnTo>
                <a:lnTo>
                  <a:pt x="414" y="13700"/>
                </a:lnTo>
                <a:lnTo>
                  <a:pt x="316" y="13919"/>
                </a:lnTo>
                <a:lnTo>
                  <a:pt x="219" y="14114"/>
                </a:lnTo>
                <a:lnTo>
                  <a:pt x="122" y="14333"/>
                </a:lnTo>
                <a:lnTo>
                  <a:pt x="73" y="14552"/>
                </a:lnTo>
                <a:lnTo>
                  <a:pt x="24" y="14771"/>
                </a:lnTo>
                <a:lnTo>
                  <a:pt x="0" y="14990"/>
                </a:lnTo>
                <a:lnTo>
                  <a:pt x="24" y="15209"/>
                </a:lnTo>
                <a:lnTo>
                  <a:pt x="49" y="15428"/>
                </a:lnTo>
                <a:lnTo>
                  <a:pt x="73" y="15525"/>
                </a:lnTo>
                <a:lnTo>
                  <a:pt x="122" y="15574"/>
                </a:lnTo>
                <a:lnTo>
                  <a:pt x="170" y="15598"/>
                </a:lnTo>
                <a:lnTo>
                  <a:pt x="243" y="15598"/>
                </a:lnTo>
                <a:lnTo>
                  <a:pt x="316" y="15671"/>
                </a:lnTo>
                <a:lnTo>
                  <a:pt x="414" y="15695"/>
                </a:lnTo>
                <a:lnTo>
                  <a:pt x="803" y="15720"/>
                </a:lnTo>
                <a:lnTo>
                  <a:pt x="1217" y="15793"/>
                </a:lnTo>
                <a:lnTo>
                  <a:pt x="1606" y="15890"/>
                </a:lnTo>
                <a:lnTo>
                  <a:pt x="1995" y="15987"/>
                </a:lnTo>
                <a:lnTo>
                  <a:pt x="2774" y="16231"/>
                </a:lnTo>
                <a:lnTo>
                  <a:pt x="3163" y="16328"/>
                </a:lnTo>
                <a:lnTo>
                  <a:pt x="3553" y="16401"/>
                </a:lnTo>
                <a:lnTo>
                  <a:pt x="4599" y="16498"/>
                </a:lnTo>
                <a:lnTo>
                  <a:pt x="5669" y="16547"/>
                </a:lnTo>
                <a:lnTo>
                  <a:pt x="6716" y="16596"/>
                </a:lnTo>
                <a:lnTo>
                  <a:pt x="7762" y="16620"/>
                </a:lnTo>
                <a:lnTo>
                  <a:pt x="9879" y="16620"/>
                </a:lnTo>
                <a:lnTo>
                  <a:pt x="10950" y="16547"/>
                </a:lnTo>
                <a:lnTo>
                  <a:pt x="11996" y="16450"/>
                </a:lnTo>
                <a:lnTo>
                  <a:pt x="12823" y="16352"/>
                </a:lnTo>
                <a:lnTo>
                  <a:pt x="13626" y="16255"/>
                </a:lnTo>
                <a:lnTo>
                  <a:pt x="14040" y="16206"/>
                </a:lnTo>
                <a:lnTo>
                  <a:pt x="14453" y="16109"/>
                </a:lnTo>
                <a:lnTo>
                  <a:pt x="14843" y="16012"/>
                </a:lnTo>
                <a:lnTo>
                  <a:pt x="15232" y="15890"/>
                </a:lnTo>
                <a:lnTo>
                  <a:pt x="15305" y="15841"/>
                </a:lnTo>
                <a:lnTo>
                  <a:pt x="15378" y="15768"/>
                </a:lnTo>
                <a:lnTo>
                  <a:pt x="15402" y="15695"/>
                </a:lnTo>
                <a:lnTo>
                  <a:pt x="15427" y="15622"/>
                </a:lnTo>
                <a:lnTo>
                  <a:pt x="15524" y="15622"/>
                </a:lnTo>
                <a:lnTo>
                  <a:pt x="15621" y="15574"/>
                </a:lnTo>
                <a:lnTo>
                  <a:pt x="15670" y="15549"/>
                </a:lnTo>
                <a:lnTo>
                  <a:pt x="15694" y="15501"/>
                </a:lnTo>
                <a:lnTo>
                  <a:pt x="15694" y="15452"/>
                </a:lnTo>
                <a:lnTo>
                  <a:pt x="15694" y="15379"/>
                </a:lnTo>
                <a:lnTo>
                  <a:pt x="15646" y="14965"/>
                </a:lnTo>
                <a:lnTo>
                  <a:pt x="15548" y="14576"/>
                </a:lnTo>
                <a:lnTo>
                  <a:pt x="15427" y="14187"/>
                </a:lnTo>
                <a:lnTo>
                  <a:pt x="15256" y="13822"/>
                </a:lnTo>
                <a:lnTo>
                  <a:pt x="15281" y="13822"/>
                </a:lnTo>
                <a:lnTo>
                  <a:pt x="15329" y="13797"/>
                </a:lnTo>
                <a:lnTo>
                  <a:pt x="15354" y="13724"/>
                </a:lnTo>
                <a:lnTo>
                  <a:pt x="15354" y="13676"/>
                </a:lnTo>
                <a:lnTo>
                  <a:pt x="15305" y="13627"/>
                </a:lnTo>
                <a:lnTo>
                  <a:pt x="15110" y="13554"/>
                </a:lnTo>
                <a:lnTo>
                  <a:pt x="14989" y="13359"/>
                </a:lnTo>
                <a:lnTo>
                  <a:pt x="14843" y="13140"/>
                </a:lnTo>
                <a:lnTo>
                  <a:pt x="14502" y="12751"/>
                </a:lnTo>
                <a:lnTo>
                  <a:pt x="14113" y="12386"/>
                </a:lnTo>
                <a:lnTo>
                  <a:pt x="13699" y="12070"/>
                </a:lnTo>
                <a:lnTo>
                  <a:pt x="13456" y="11924"/>
                </a:lnTo>
                <a:lnTo>
                  <a:pt x="13237" y="11778"/>
                </a:lnTo>
                <a:lnTo>
                  <a:pt x="12726" y="11559"/>
                </a:lnTo>
                <a:lnTo>
                  <a:pt x="12215" y="11388"/>
                </a:lnTo>
                <a:lnTo>
                  <a:pt x="11680" y="11242"/>
                </a:lnTo>
                <a:lnTo>
                  <a:pt x="11071" y="11121"/>
                </a:lnTo>
                <a:lnTo>
                  <a:pt x="10463" y="11023"/>
                </a:lnTo>
                <a:lnTo>
                  <a:pt x="10341" y="10999"/>
                </a:lnTo>
                <a:lnTo>
                  <a:pt x="10244" y="10975"/>
                </a:lnTo>
                <a:lnTo>
                  <a:pt x="9879" y="10902"/>
                </a:lnTo>
                <a:lnTo>
                  <a:pt x="9684" y="10877"/>
                </a:lnTo>
                <a:lnTo>
                  <a:pt x="9490" y="10877"/>
                </a:lnTo>
                <a:lnTo>
                  <a:pt x="9490" y="10780"/>
                </a:lnTo>
                <a:lnTo>
                  <a:pt x="9490" y="10658"/>
                </a:lnTo>
                <a:lnTo>
                  <a:pt x="9490" y="10415"/>
                </a:lnTo>
                <a:lnTo>
                  <a:pt x="9490" y="10172"/>
                </a:lnTo>
                <a:lnTo>
                  <a:pt x="9465" y="10050"/>
                </a:lnTo>
                <a:lnTo>
                  <a:pt x="9441" y="9977"/>
                </a:lnTo>
                <a:lnTo>
                  <a:pt x="9660" y="9831"/>
                </a:lnTo>
                <a:lnTo>
                  <a:pt x="9879" y="9709"/>
                </a:lnTo>
                <a:lnTo>
                  <a:pt x="10098" y="9539"/>
                </a:lnTo>
                <a:lnTo>
                  <a:pt x="10293" y="9369"/>
                </a:lnTo>
                <a:lnTo>
                  <a:pt x="10463" y="9174"/>
                </a:lnTo>
                <a:lnTo>
                  <a:pt x="10633" y="8980"/>
                </a:lnTo>
                <a:lnTo>
                  <a:pt x="10804" y="8761"/>
                </a:lnTo>
                <a:lnTo>
                  <a:pt x="10950" y="8542"/>
                </a:lnTo>
                <a:lnTo>
                  <a:pt x="11193" y="8128"/>
                </a:lnTo>
                <a:lnTo>
                  <a:pt x="11363" y="7812"/>
                </a:lnTo>
                <a:lnTo>
                  <a:pt x="11509" y="7495"/>
                </a:lnTo>
                <a:lnTo>
                  <a:pt x="11582" y="7495"/>
                </a:lnTo>
                <a:lnTo>
                  <a:pt x="11655" y="7471"/>
                </a:lnTo>
                <a:lnTo>
                  <a:pt x="11801" y="7398"/>
                </a:lnTo>
                <a:lnTo>
                  <a:pt x="11947" y="7252"/>
                </a:lnTo>
                <a:lnTo>
                  <a:pt x="12093" y="7082"/>
                </a:lnTo>
                <a:lnTo>
                  <a:pt x="12215" y="6887"/>
                </a:lnTo>
                <a:lnTo>
                  <a:pt x="12288" y="6717"/>
                </a:lnTo>
                <a:lnTo>
                  <a:pt x="12409" y="6425"/>
                </a:lnTo>
                <a:lnTo>
                  <a:pt x="12458" y="6206"/>
                </a:lnTo>
                <a:lnTo>
                  <a:pt x="12482" y="5987"/>
                </a:lnTo>
                <a:lnTo>
                  <a:pt x="12482" y="5768"/>
                </a:lnTo>
                <a:lnTo>
                  <a:pt x="12458" y="5549"/>
                </a:lnTo>
                <a:lnTo>
                  <a:pt x="12434" y="5330"/>
                </a:lnTo>
                <a:lnTo>
                  <a:pt x="12361" y="5111"/>
                </a:lnTo>
                <a:lnTo>
                  <a:pt x="12263" y="4916"/>
                </a:lnTo>
                <a:lnTo>
                  <a:pt x="12142" y="4721"/>
                </a:lnTo>
                <a:lnTo>
                  <a:pt x="12190" y="4697"/>
                </a:lnTo>
                <a:lnTo>
                  <a:pt x="12239" y="4648"/>
                </a:lnTo>
                <a:lnTo>
                  <a:pt x="12263" y="4551"/>
                </a:lnTo>
                <a:lnTo>
                  <a:pt x="12239" y="4454"/>
                </a:lnTo>
                <a:lnTo>
                  <a:pt x="12166" y="4356"/>
                </a:lnTo>
                <a:lnTo>
                  <a:pt x="12166" y="3797"/>
                </a:lnTo>
                <a:lnTo>
                  <a:pt x="12142" y="3237"/>
                </a:lnTo>
                <a:lnTo>
                  <a:pt x="12093" y="2969"/>
                </a:lnTo>
                <a:lnTo>
                  <a:pt x="12044" y="2677"/>
                </a:lnTo>
                <a:lnTo>
                  <a:pt x="11971" y="2410"/>
                </a:lnTo>
                <a:lnTo>
                  <a:pt x="11899" y="2142"/>
                </a:lnTo>
                <a:lnTo>
                  <a:pt x="11801" y="1874"/>
                </a:lnTo>
                <a:lnTo>
                  <a:pt x="11680" y="1631"/>
                </a:lnTo>
                <a:lnTo>
                  <a:pt x="11534" y="1412"/>
                </a:lnTo>
                <a:lnTo>
                  <a:pt x="11363" y="1193"/>
                </a:lnTo>
                <a:lnTo>
                  <a:pt x="11193" y="974"/>
                </a:lnTo>
                <a:lnTo>
                  <a:pt x="10974" y="804"/>
                </a:lnTo>
                <a:lnTo>
                  <a:pt x="10755" y="634"/>
                </a:lnTo>
                <a:lnTo>
                  <a:pt x="10487" y="488"/>
                </a:lnTo>
                <a:lnTo>
                  <a:pt x="10171" y="342"/>
                </a:lnTo>
                <a:lnTo>
                  <a:pt x="9782" y="220"/>
                </a:lnTo>
                <a:lnTo>
                  <a:pt x="9417" y="123"/>
                </a:lnTo>
                <a:lnTo>
                  <a:pt x="9003" y="50"/>
                </a:lnTo>
                <a:lnTo>
                  <a:pt x="8589" y="25"/>
                </a:lnTo>
                <a:lnTo>
                  <a:pt x="8200" y="1"/>
                </a:lnTo>
                <a:close/>
              </a:path>
            </a:pathLst>
          </a:custGeom>
          <a:solidFill>
            <a:srgbClr val="002060"/>
          </a:solidFill>
          <a:ln>
            <a:solidFill>
              <a:schemeClr val="accent1">
                <a:lumMod val="5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lumMod val="50000"/>
                </a:schemeClr>
              </a:solidFill>
            </a:endParaRPr>
          </a:p>
        </p:txBody>
      </p:sp>
      <p:sp>
        <p:nvSpPr>
          <p:cNvPr id="7" name="CuadroTexto 6">
            <a:extLst>
              <a:ext uri="{FF2B5EF4-FFF2-40B4-BE49-F238E27FC236}">
                <a16:creationId xmlns:a16="http://schemas.microsoft.com/office/drawing/2014/main" id="{45DB8897-6A3F-42AB-BAC9-CD73667B43B9}"/>
              </a:ext>
            </a:extLst>
          </p:cNvPr>
          <p:cNvSpPr txBox="1"/>
          <p:nvPr/>
        </p:nvSpPr>
        <p:spPr>
          <a:xfrm>
            <a:off x="7784277" y="4508532"/>
            <a:ext cx="1739900" cy="646331"/>
          </a:xfrm>
          <a:prstGeom prst="rect">
            <a:avLst/>
          </a:prstGeom>
          <a:noFill/>
        </p:spPr>
        <p:txBody>
          <a:bodyPr wrap="square" rtlCol="0">
            <a:spAutoFit/>
          </a:bodyPr>
          <a:lstStyle/>
          <a:p>
            <a:r>
              <a:rPr lang="en-GB" dirty="0">
                <a:solidFill>
                  <a:schemeClr val="accent1">
                    <a:lumMod val="50000"/>
                  </a:schemeClr>
                </a:solidFill>
              </a:rPr>
              <a:t>An individual is pluricultural</a:t>
            </a:r>
          </a:p>
        </p:txBody>
      </p:sp>
    </p:spTree>
    <p:extLst>
      <p:ext uri="{BB962C8B-B14F-4D97-AF65-F5344CB8AC3E}">
        <p14:creationId xmlns:p14="http://schemas.microsoft.com/office/powerpoint/2010/main" val="1139701777"/>
      </p:ext>
    </p:extLst>
  </p:cSld>
  <p:clrMapOvr>
    <a:masterClrMapping/>
  </p:clrMapOvr>
  <mc:AlternateContent xmlns:mc="http://schemas.openxmlformats.org/markup-compatibility/2006" xmlns:p14="http://schemas.microsoft.com/office/powerpoint/2010/main">
    <mc:Choice Requires="p14">
      <p:transition spd="slow" p14:dur="2000" advTm="80420"/>
    </mc:Choice>
    <mc:Fallback xmlns="">
      <p:transition spd="slow" advTm="8042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C8BAC49-1B4E-5C45-9B9C-9D0CF5C009FF}"/>
              </a:ext>
            </a:extLst>
          </p:cNvPr>
          <p:cNvSpPr>
            <a:spLocks noGrp="1"/>
          </p:cNvSpPr>
          <p:nvPr>
            <p:ph sz="quarter" idx="10"/>
          </p:nvPr>
        </p:nvSpPr>
        <p:spPr>
          <a:xfrm>
            <a:off x="184792" y="241300"/>
            <a:ext cx="11218862" cy="6197599"/>
          </a:xfrm>
        </p:spPr>
        <p:txBody>
          <a:bodyPr>
            <a:normAutofit/>
          </a:bodyPr>
          <a:lstStyle/>
          <a:p>
            <a:pPr marL="0" indent="0">
              <a:buNone/>
            </a:pPr>
            <a:r>
              <a:rPr lang="en-GB" sz="3200" b="1" noProof="0" dirty="0">
                <a:solidFill>
                  <a:srgbClr val="4472C4">
                    <a:lumMod val="50000"/>
                  </a:srgbClr>
                </a:solidFill>
                <a:latin typeface="Calibri Light" panose="020F0302020204030204"/>
                <a:ea typeface="+mj-ea"/>
                <a:cs typeface="+mj-cs"/>
              </a:rPr>
              <a:t>What does pluricultural competence mean?</a:t>
            </a:r>
          </a:p>
          <a:p>
            <a:pPr marL="0" indent="0">
              <a:buNone/>
            </a:pPr>
            <a:endParaRPr lang="en-GB" sz="3200" b="1" noProof="0" dirty="0">
              <a:solidFill>
                <a:srgbClr val="4472C4">
                  <a:lumMod val="50000"/>
                </a:srgbClr>
              </a:solidFill>
              <a:latin typeface="Calibri Light" panose="020F0302020204030204"/>
              <a:ea typeface="+mj-ea"/>
              <a:cs typeface="+mj-cs"/>
            </a:endParaRPr>
          </a:p>
          <a:p>
            <a:pPr>
              <a:lnSpc>
                <a:spcPct val="170000"/>
              </a:lnSpc>
              <a:spcBef>
                <a:spcPts val="0"/>
              </a:spcBef>
            </a:pPr>
            <a:r>
              <a:rPr lang="en-GB" sz="1900" dirty="0">
                <a:solidFill>
                  <a:schemeClr val="accent1">
                    <a:lumMod val="50000"/>
                  </a:schemeClr>
                </a:solidFill>
              </a:rPr>
              <a:t>Pluricultural competence is a neologism related to the concept of plurilingualism. A plurilingual individual is in contact with the different cultures of the languages they speak, and hence are not only plurilingual but also pluricultural.</a:t>
            </a:r>
          </a:p>
          <a:p>
            <a:pPr>
              <a:lnSpc>
                <a:spcPct val="170000"/>
              </a:lnSpc>
              <a:spcBef>
                <a:spcPts val="1200"/>
              </a:spcBef>
            </a:pPr>
            <a:r>
              <a:rPr lang="en-GB" sz="1900" dirty="0">
                <a:solidFill>
                  <a:schemeClr val="accent1">
                    <a:lumMod val="50000"/>
                  </a:schemeClr>
                </a:solidFill>
              </a:rPr>
              <a:t>Plurilingual and pluricultural competence is sometimes used together with “intercultural competence”, which is composed of: attitudes, knowledge, skills of interpreting and relating, skills of discovery and interaction and critical cultural awareness or political education (Byram, 1997). While multicultural competence puts emphasis on </a:t>
            </a:r>
            <a:r>
              <a:rPr lang="en-GB" sz="1900" b="1" dirty="0">
                <a:solidFill>
                  <a:schemeClr val="accent1">
                    <a:lumMod val="50000"/>
                  </a:schemeClr>
                </a:solidFill>
              </a:rPr>
              <a:t>society</a:t>
            </a:r>
            <a:r>
              <a:rPr lang="en-GB" sz="1900" dirty="0">
                <a:solidFill>
                  <a:schemeClr val="accent1">
                    <a:lumMod val="50000"/>
                  </a:schemeClr>
                </a:solidFill>
              </a:rPr>
              <a:t>, and pluricultural competence on the </a:t>
            </a:r>
            <a:r>
              <a:rPr lang="en-GB" sz="1900" b="1" dirty="0">
                <a:solidFill>
                  <a:schemeClr val="accent1">
                    <a:lumMod val="50000"/>
                  </a:schemeClr>
                </a:solidFill>
              </a:rPr>
              <a:t>individual</a:t>
            </a:r>
            <a:r>
              <a:rPr lang="en-GB" sz="1900" dirty="0">
                <a:solidFill>
                  <a:schemeClr val="accent1">
                    <a:lumMod val="50000"/>
                  </a:schemeClr>
                </a:solidFill>
              </a:rPr>
              <a:t>, intercultural competence puts emphasis on the </a:t>
            </a:r>
            <a:r>
              <a:rPr lang="en-GB" sz="1900" b="1" dirty="0">
                <a:solidFill>
                  <a:schemeClr val="accent1">
                    <a:lumMod val="50000"/>
                  </a:schemeClr>
                </a:solidFill>
              </a:rPr>
              <a:t>situation</a:t>
            </a:r>
            <a:r>
              <a:rPr lang="en-GB" sz="1900" dirty="0">
                <a:solidFill>
                  <a:schemeClr val="accent1">
                    <a:lumMod val="50000"/>
                  </a:schemeClr>
                </a:solidFill>
              </a:rPr>
              <a:t>.</a:t>
            </a:r>
          </a:p>
          <a:p>
            <a:pPr marL="0" indent="0">
              <a:lnSpc>
                <a:spcPct val="170000"/>
              </a:lnSpc>
              <a:spcBef>
                <a:spcPts val="1200"/>
              </a:spcBef>
              <a:buNone/>
            </a:pPr>
            <a:endParaRPr lang="en-GB" sz="2100" noProof="0" dirty="0">
              <a:solidFill>
                <a:srgbClr val="4472C4">
                  <a:lumMod val="50000"/>
                </a:srgbClr>
              </a:solidFill>
              <a:latin typeface="Calibri Light" panose="020F0302020204030204"/>
              <a:ea typeface="+mj-ea"/>
              <a:cs typeface="+mj-cs"/>
            </a:endParaRPr>
          </a:p>
          <a:p>
            <a:pPr marL="0" indent="0">
              <a:buNone/>
            </a:pPr>
            <a:endParaRPr lang="en-GB" sz="3200" noProof="0" dirty="0"/>
          </a:p>
        </p:txBody>
      </p:sp>
    </p:spTree>
    <p:extLst>
      <p:ext uri="{BB962C8B-B14F-4D97-AF65-F5344CB8AC3E}">
        <p14:creationId xmlns:p14="http://schemas.microsoft.com/office/powerpoint/2010/main" val="2578413701"/>
      </p:ext>
    </p:extLst>
  </p:cSld>
  <p:clrMapOvr>
    <a:masterClrMapping/>
  </p:clrMapOvr>
  <mc:AlternateContent xmlns:mc="http://schemas.openxmlformats.org/markup-compatibility/2006" xmlns:p14="http://schemas.microsoft.com/office/powerpoint/2010/main">
    <mc:Choice Requires="p14">
      <p:transition spd="slow" p14:dur="2000" advTm="89668"/>
    </mc:Choice>
    <mc:Fallback xmlns="">
      <p:transition spd="slow" advTm="89668"/>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C8BAC49-1B4E-5C45-9B9C-9D0CF5C009FF}"/>
              </a:ext>
            </a:extLst>
          </p:cNvPr>
          <p:cNvSpPr>
            <a:spLocks noGrp="1"/>
          </p:cNvSpPr>
          <p:nvPr>
            <p:ph sz="quarter" idx="10"/>
          </p:nvPr>
        </p:nvSpPr>
        <p:spPr>
          <a:xfrm>
            <a:off x="184792" y="241300"/>
            <a:ext cx="11218862" cy="6197599"/>
          </a:xfrm>
        </p:spPr>
        <p:txBody>
          <a:bodyPr>
            <a:normAutofit/>
          </a:bodyPr>
          <a:lstStyle/>
          <a:p>
            <a:pPr marL="0" indent="0">
              <a:buNone/>
            </a:pPr>
            <a:r>
              <a:rPr lang="en-GB" sz="3200" b="1" noProof="0" dirty="0">
                <a:solidFill>
                  <a:srgbClr val="4472C4">
                    <a:lumMod val="50000"/>
                  </a:srgbClr>
                </a:solidFill>
                <a:latin typeface="Calibri Light" panose="020F0302020204030204"/>
                <a:ea typeface="+mj-ea"/>
                <a:cs typeface="+mj-cs"/>
              </a:rPr>
              <a:t>What does pluricultural competence mean?</a:t>
            </a:r>
          </a:p>
          <a:p>
            <a:pPr marL="0" indent="0">
              <a:buNone/>
            </a:pPr>
            <a:endParaRPr lang="en-GB" sz="3200" b="1" noProof="0" dirty="0">
              <a:solidFill>
                <a:srgbClr val="4472C4">
                  <a:lumMod val="50000"/>
                </a:srgbClr>
              </a:solidFill>
              <a:latin typeface="Calibri Light" panose="020F0302020204030204"/>
              <a:ea typeface="+mj-ea"/>
              <a:cs typeface="+mj-cs"/>
            </a:endParaRPr>
          </a:p>
          <a:p>
            <a:pPr>
              <a:lnSpc>
                <a:spcPct val="170000"/>
              </a:lnSpc>
              <a:spcBef>
                <a:spcPts val="0"/>
              </a:spcBef>
            </a:pPr>
            <a:r>
              <a:rPr lang="en-GB" sz="1900" dirty="0" err="1">
                <a:solidFill>
                  <a:schemeClr val="accent1">
                    <a:lumMod val="50000"/>
                  </a:schemeClr>
                </a:solidFill>
              </a:rPr>
              <a:t>Pluriculturality</a:t>
            </a:r>
            <a:r>
              <a:rPr lang="en-GB" sz="1900" dirty="0">
                <a:solidFill>
                  <a:schemeClr val="accent1">
                    <a:lumMod val="50000"/>
                  </a:schemeClr>
                </a:solidFill>
              </a:rPr>
              <a:t> involves a holistic conception of language, skills and culture. </a:t>
            </a:r>
            <a:r>
              <a:rPr lang="en-GB" sz="1900" dirty="0" err="1">
                <a:solidFill>
                  <a:schemeClr val="accent1">
                    <a:lumMod val="50000"/>
                  </a:schemeClr>
                </a:solidFill>
              </a:rPr>
              <a:t>Pluriculturalism</a:t>
            </a:r>
            <a:r>
              <a:rPr lang="en-GB" sz="1900" dirty="0">
                <a:solidFill>
                  <a:schemeClr val="accent1">
                    <a:lumMod val="50000"/>
                  </a:schemeClr>
                </a:solidFill>
              </a:rPr>
              <a:t> is becoming more common with globalisation. Individuals do not define themselves by a single culture, and the cultures that they are in contact with are not separate or alternate, instead, they are an amalgam of traits and skills and characteristics that define the individuals.</a:t>
            </a:r>
          </a:p>
          <a:p>
            <a:pPr marL="0" indent="0">
              <a:lnSpc>
                <a:spcPct val="170000"/>
              </a:lnSpc>
              <a:spcBef>
                <a:spcPts val="0"/>
              </a:spcBef>
              <a:buNone/>
            </a:pPr>
            <a:endParaRPr lang="en-GB" sz="1900" dirty="0">
              <a:solidFill>
                <a:schemeClr val="accent1">
                  <a:lumMod val="50000"/>
                </a:schemeClr>
              </a:solidFill>
            </a:endParaRPr>
          </a:p>
          <a:p>
            <a:pPr>
              <a:lnSpc>
                <a:spcPct val="170000"/>
              </a:lnSpc>
              <a:spcBef>
                <a:spcPts val="1200"/>
              </a:spcBef>
            </a:pPr>
            <a:r>
              <a:rPr lang="en-GB" sz="1900" dirty="0">
                <a:solidFill>
                  <a:schemeClr val="accent1">
                    <a:lumMod val="50000"/>
                  </a:schemeClr>
                </a:solidFill>
              </a:rPr>
              <a:t>Pluricultural competence is described as: the ability “to take part in intercultural interaction, where a person, viewed as a social actor has […] experience of several cultures” (</a:t>
            </a:r>
            <a:r>
              <a:rPr lang="en-GB" sz="1900" dirty="0" err="1">
                <a:solidFill>
                  <a:schemeClr val="accent1">
                    <a:lumMod val="50000"/>
                  </a:schemeClr>
                </a:solidFill>
              </a:rPr>
              <a:t>Coste</a:t>
            </a:r>
            <a:r>
              <a:rPr lang="en-GB" sz="1900" dirty="0">
                <a:solidFill>
                  <a:schemeClr val="accent1">
                    <a:lumMod val="50000"/>
                  </a:schemeClr>
                </a:solidFill>
              </a:rPr>
              <a:t>, Moore &amp; Zarate, 2009: 11). </a:t>
            </a:r>
          </a:p>
          <a:p>
            <a:pPr>
              <a:lnSpc>
                <a:spcPct val="160000"/>
              </a:lnSpc>
              <a:spcBef>
                <a:spcPts val="1200"/>
              </a:spcBef>
            </a:pPr>
            <a:endParaRPr lang="en-GB" sz="2100" noProof="0" dirty="0">
              <a:solidFill>
                <a:srgbClr val="4472C4">
                  <a:lumMod val="50000"/>
                </a:srgbClr>
              </a:solidFill>
              <a:latin typeface="Calibri Light" panose="020F0302020204030204"/>
              <a:ea typeface="+mj-ea"/>
              <a:cs typeface="+mj-cs"/>
            </a:endParaRPr>
          </a:p>
          <a:p>
            <a:pPr marL="0" indent="0">
              <a:buNone/>
            </a:pPr>
            <a:endParaRPr lang="en-GB" sz="3200" noProof="0" dirty="0"/>
          </a:p>
        </p:txBody>
      </p:sp>
    </p:spTree>
    <p:extLst>
      <p:ext uri="{BB962C8B-B14F-4D97-AF65-F5344CB8AC3E}">
        <p14:creationId xmlns:p14="http://schemas.microsoft.com/office/powerpoint/2010/main" val="728764590"/>
      </p:ext>
    </p:extLst>
  </p:cSld>
  <p:clrMapOvr>
    <a:masterClrMapping/>
  </p:clrMapOvr>
  <mc:AlternateContent xmlns:mc="http://schemas.openxmlformats.org/markup-compatibility/2006" xmlns:p14="http://schemas.microsoft.com/office/powerpoint/2010/main">
    <mc:Choice Requires="p14">
      <p:transition spd="slow" p14:dur="2000" advTm="116968"/>
    </mc:Choice>
    <mc:Fallback xmlns="">
      <p:transition spd="slow" advTm="11696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8DDEBB-1290-44B7-951B-DC540E0FD269}"/>
              </a:ext>
            </a:extLst>
          </p:cNvPr>
          <p:cNvSpPr>
            <a:spLocks noGrp="1"/>
          </p:cNvSpPr>
          <p:nvPr>
            <p:ph type="title"/>
          </p:nvPr>
        </p:nvSpPr>
        <p:spPr>
          <a:xfrm>
            <a:off x="490654" y="263525"/>
            <a:ext cx="11218126" cy="1325563"/>
          </a:xfrm>
        </p:spPr>
        <p:txBody>
          <a:bodyPr/>
          <a:lstStyle/>
          <a:p>
            <a:r>
              <a:rPr lang="en-GB" sz="2500" b="1" noProof="0" dirty="0">
                <a:solidFill>
                  <a:srgbClr val="4472C4">
                    <a:lumMod val="50000"/>
                  </a:srgbClr>
                </a:solidFill>
                <a:latin typeface="Calibri Light" panose="020F0302020204030204"/>
              </a:rPr>
              <a:t>How is pluricultural competence introduced in language teaching and </a:t>
            </a:r>
            <a:br>
              <a:rPr lang="en-GB" sz="2500" b="1" noProof="0" dirty="0">
                <a:solidFill>
                  <a:srgbClr val="4472C4">
                    <a:lumMod val="50000"/>
                  </a:srgbClr>
                </a:solidFill>
                <a:latin typeface="Calibri Light" panose="020F0302020204030204"/>
              </a:rPr>
            </a:br>
            <a:r>
              <a:rPr lang="en-GB" sz="2500" b="1" noProof="0" dirty="0">
                <a:solidFill>
                  <a:srgbClr val="4472C4">
                    <a:lumMod val="50000"/>
                  </a:srgbClr>
                </a:solidFill>
                <a:latin typeface="Calibri Light" panose="020F0302020204030204"/>
              </a:rPr>
              <a:t>learning? </a:t>
            </a:r>
          </a:p>
        </p:txBody>
      </p:sp>
      <p:sp>
        <p:nvSpPr>
          <p:cNvPr id="3" name="Marcador de contenido 2">
            <a:extLst>
              <a:ext uri="{FF2B5EF4-FFF2-40B4-BE49-F238E27FC236}">
                <a16:creationId xmlns:a16="http://schemas.microsoft.com/office/drawing/2014/main" id="{03EAC59E-F6A4-4BFB-818E-8D4A1268C5B4}"/>
              </a:ext>
            </a:extLst>
          </p:cNvPr>
          <p:cNvSpPr>
            <a:spLocks noGrp="1"/>
          </p:cNvSpPr>
          <p:nvPr>
            <p:ph sz="quarter" idx="10"/>
          </p:nvPr>
        </p:nvSpPr>
        <p:spPr>
          <a:xfrm>
            <a:off x="490654" y="1825889"/>
            <a:ext cx="11218862" cy="4003411"/>
          </a:xfrm>
        </p:spPr>
        <p:txBody>
          <a:bodyPr>
            <a:normAutofit/>
          </a:bodyPr>
          <a:lstStyle/>
          <a:p>
            <a:pPr>
              <a:lnSpc>
                <a:spcPct val="150000"/>
              </a:lnSpc>
            </a:pPr>
            <a:r>
              <a:rPr lang="en-GB" sz="1800" noProof="0" dirty="0">
                <a:solidFill>
                  <a:srgbClr val="1F4E79"/>
                </a:solidFill>
                <a:latin typeface="+mj-lt"/>
              </a:rPr>
              <a:t>“The process of globalization gives rise to dynamic sociological landscapes where plurality and diversity are the norm, highlighting the need to reconceptualise language education.” (</a:t>
            </a:r>
            <a:r>
              <a:rPr lang="en-GB" sz="1800" noProof="0" dirty="0" err="1">
                <a:solidFill>
                  <a:srgbClr val="1F4E79"/>
                </a:solidFill>
                <a:latin typeface="+mj-lt"/>
              </a:rPr>
              <a:t>Piccardo</a:t>
            </a:r>
            <a:r>
              <a:rPr lang="en-GB" sz="1800" noProof="0" dirty="0">
                <a:solidFill>
                  <a:srgbClr val="1F4E79"/>
                </a:solidFill>
                <a:latin typeface="+mj-lt"/>
              </a:rPr>
              <a:t>, North and Goodier, 2019: 19).</a:t>
            </a:r>
          </a:p>
          <a:p>
            <a:pPr marL="0" indent="0">
              <a:lnSpc>
                <a:spcPct val="150000"/>
              </a:lnSpc>
              <a:buNone/>
            </a:pPr>
            <a:endParaRPr lang="en-GB" sz="1800" noProof="0" dirty="0">
              <a:solidFill>
                <a:srgbClr val="1F4E79"/>
              </a:solidFill>
              <a:latin typeface="+mj-lt"/>
            </a:endParaRPr>
          </a:p>
          <a:p>
            <a:pPr>
              <a:lnSpc>
                <a:spcPct val="150000"/>
              </a:lnSpc>
            </a:pPr>
            <a:r>
              <a:rPr lang="en-GB" sz="1800" dirty="0">
                <a:solidFill>
                  <a:srgbClr val="1F4E79"/>
                </a:solidFill>
                <a:latin typeface="+mj-lt"/>
              </a:rPr>
              <a:t>The </a:t>
            </a:r>
            <a:r>
              <a:rPr lang="en-GB" sz="1800" i="1" dirty="0">
                <a:solidFill>
                  <a:srgbClr val="1F4E79"/>
                </a:solidFill>
                <a:latin typeface="+mj-lt"/>
              </a:rPr>
              <a:t>Companion Volume </a:t>
            </a:r>
            <a:r>
              <a:rPr lang="en-GB" sz="1800" dirty="0">
                <a:solidFill>
                  <a:srgbClr val="1F4E79"/>
                </a:solidFill>
                <a:latin typeface="+mj-lt"/>
              </a:rPr>
              <a:t>introduces descriptors on </a:t>
            </a:r>
            <a:r>
              <a:rPr lang="en-GB" sz="1800" dirty="0" err="1">
                <a:solidFill>
                  <a:srgbClr val="1F4E79"/>
                </a:solidFill>
                <a:latin typeface="+mj-lt"/>
              </a:rPr>
              <a:t>pluriculturalism</a:t>
            </a:r>
            <a:r>
              <a:rPr lang="en-GB" sz="1800" dirty="0">
                <a:solidFill>
                  <a:srgbClr val="1F4E79"/>
                </a:solidFill>
                <a:latin typeface="+mj-lt"/>
              </a:rPr>
              <a:t> that can support curriculum developers and teachers to broaden the perspective of language education and to acknowledge the linguistic and cultural diversity of learners.</a:t>
            </a:r>
          </a:p>
          <a:p>
            <a:pPr marL="0" indent="0">
              <a:lnSpc>
                <a:spcPct val="150000"/>
              </a:lnSpc>
              <a:buNone/>
            </a:pPr>
            <a:endParaRPr lang="en-GB" sz="1800" noProof="0" dirty="0">
              <a:solidFill>
                <a:srgbClr val="1F4E79"/>
              </a:solidFill>
              <a:latin typeface="+mj-lt"/>
            </a:endParaRPr>
          </a:p>
          <a:p>
            <a:pPr marL="0" indent="0">
              <a:buNone/>
            </a:pPr>
            <a:endParaRPr lang="en-GB" noProof="0" dirty="0"/>
          </a:p>
        </p:txBody>
      </p:sp>
    </p:spTree>
    <p:extLst>
      <p:ext uri="{BB962C8B-B14F-4D97-AF65-F5344CB8AC3E}">
        <p14:creationId xmlns:p14="http://schemas.microsoft.com/office/powerpoint/2010/main" val="1258490032"/>
      </p:ext>
    </p:extLst>
  </p:cSld>
  <p:clrMapOvr>
    <a:masterClrMapping/>
  </p:clrMapOvr>
  <mc:AlternateContent xmlns:mc="http://schemas.openxmlformats.org/markup-compatibility/2006" xmlns:p14="http://schemas.microsoft.com/office/powerpoint/2010/main">
    <mc:Choice Requires="p14">
      <p:transition spd="slow" p14:dur="2000" advTm="117187"/>
    </mc:Choice>
    <mc:Fallback xmlns="">
      <p:transition spd="slow" advTm="11718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8DDEBB-1290-44B7-951B-DC540E0FD269}"/>
              </a:ext>
            </a:extLst>
          </p:cNvPr>
          <p:cNvSpPr>
            <a:spLocks noGrp="1"/>
          </p:cNvSpPr>
          <p:nvPr>
            <p:ph type="title"/>
          </p:nvPr>
        </p:nvSpPr>
        <p:spPr>
          <a:xfrm>
            <a:off x="490654" y="263525"/>
            <a:ext cx="11218126" cy="1325563"/>
          </a:xfrm>
        </p:spPr>
        <p:txBody>
          <a:bodyPr/>
          <a:lstStyle/>
          <a:p>
            <a:r>
              <a:rPr lang="en-GB" sz="2500" b="1" noProof="0" dirty="0">
                <a:solidFill>
                  <a:srgbClr val="4472C4">
                    <a:lumMod val="50000"/>
                  </a:srgbClr>
                </a:solidFill>
                <a:latin typeface="Calibri Light" panose="020F0302020204030204"/>
              </a:rPr>
              <a:t>How is pluricultural competence introduced in language teaching and </a:t>
            </a:r>
            <a:br>
              <a:rPr lang="en-GB" sz="2500" b="1" noProof="0" dirty="0">
                <a:solidFill>
                  <a:srgbClr val="4472C4">
                    <a:lumMod val="50000"/>
                  </a:srgbClr>
                </a:solidFill>
                <a:latin typeface="Calibri Light" panose="020F0302020204030204"/>
              </a:rPr>
            </a:br>
            <a:r>
              <a:rPr lang="en-GB" sz="2500" b="1" noProof="0" dirty="0">
                <a:solidFill>
                  <a:srgbClr val="4472C4">
                    <a:lumMod val="50000"/>
                  </a:srgbClr>
                </a:solidFill>
                <a:latin typeface="Calibri Light" panose="020F0302020204030204"/>
              </a:rPr>
              <a:t>learning? </a:t>
            </a:r>
          </a:p>
        </p:txBody>
      </p:sp>
      <p:sp>
        <p:nvSpPr>
          <p:cNvPr id="3" name="Marcador de contenido 2">
            <a:extLst>
              <a:ext uri="{FF2B5EF4-FFF2-40B4-BE49-F238E27FC236}">
                <a16:creationId xmlns:a16="http://schemas.microsoft.com/office/drawing/2014/main" id="{03EAC59E-F6A4-4BFB-818E-8D4A1268C5B4}"/>
              </a:ext>
            </a:extLst>
          </p:cNvPr>
          <p:cNvSpPr>
            <a:spLocks noGrp="1"/>
          </p:cNvSpPr>
          <p:nvPr>
            <p:ph sz="quarter" idx="10"/>
          </p:nvPr>
        </p:nvSpPr>
        <p:spPr>
          <a:xfrm>
            <a:off x="486569" y="1707488"/>
            <a:ext cx="11218862" cy="4003411"/>
          </a:xfrm>
        </p:spPr>
        <p:txBody>
          <a:bodyPr>
            <a:normAutofit/>
          </a:bodyPr>
          <a:lstStyle/>
          <a:p>
            <a:pPr>
              <a:lnSpc>
                <a:spcPct val="150000"/>
              </a:lnSpc>
            </a:pPr>
            <a:r>
              <a:rPr lang="en-GB" sz="1800" noProof="0" dirty="0" err="1">
                <a:solidFill>
                  <a:srgbClr val="1F4E79"/>
                </a:solidFill>
                <a:latin typeface="+mj-lt"/>
              </a:rPr>
              <a:t>Pluriculturalism</a:t>
            </a:r>
            <a:r>
              <a:rPr lang="en-GB" sz="1800" noProof="0" dirty="0">
                <a:solidFill>
                  <a:srgbClr val="1F4E79"/>
                </a:solidFill>
                <a:latin typeface="+mj-lt"/>
              </a:rPr>
              <a:t> is introduced into language teaching and learning by encouraging individuals to make use of their knowledge of different cultures and transfer those skills to the learning of languages (</a:t>
            </a:r>
            <a:r>
              <a:rPr lang="en-GB" sz="1800" noProof="0" dirty="0" err="1">
                <a:solidFill>
                  <a:srgbClr val="1F4E79"/>
                </a:solidFill>
                <a:latin typeface="+mj-lt"/>
              </a:rPr>
              <a:t>Piccardo</a:t>
            </a:r>
            <a:r>
              <a:rPr lang="en-GB" sz="1800" noProof="0" dirty="0">
                <a:solidFill>
                  <a:srgbClr val="1F4E79"/>
                </a:solidFill>
                <a:latin typeface="+mj-lt"/>
              </a:rPr>
              <a:t>, 2013). The knowledge of cultures is not only a goal, but a means to achieve a goal. </a:t>
            </a:r>
          </a:p>
          <a:p>
            <a:pPr>
              <a:lnSpc>
                <a:spcPct val="150000"/>
              </a:lnSpc>
            </a:pPr>
            <a:endParaRPr lang="en-GB" sz="1800" noProof="0" dirty="0">
              <a:solidFill>
                <a:srgbClr val="1F4E79"/>
              </a:solidFill>
              <a:latin typeface="+mj-lt"/>
            </a:endParaRPr>
          </a:p>
          <a:p>
            <a:pPr>
              <a:lnSpc>
                <a:spcPct val="150000"/>
              </a:lnSpc>
            </a:pPr>
            <a:r>
              <a:rPr lang="en-GB" sz="1800" noProof="0" dirty="0">
                <a:solidFill>
                  <a:srgbClr val="1F4E79"/>
                </a:solidFill>
                <a:latin typeface="+mj-lt"/>
              </a:rPr>
              <a:t>Although the concepts of plurilingualism and </a:t>
            </a:r>
            <a:r>
              <a:rPr lang="en-GB" sz="1800" noProof="0" dirty="0" err="1">
                <a:solidFill>
                  <a:srgbClr val="1F4E79"/>
                </a:solidFill>
                <a:latin typeface="+mj-lt"/>
              </a:rPr>
              <a:t>pluriculturalism</a:t>
            </a:r>
            <a:r>
              <a:rPr lang="en-GB" sz="1800" noProof="0" dirty="0">
                <a:solidFill>
                  <a:srgbClr val="1F4E79"/>
                </a:solidFill>
                <a:latin typeface="+mj-lt"/>
              </a:rPr>
              <a:t> are not new, approaching them from the perspective of language teaching and learning and encouraging them to achieve language goals is now being considered (</a:t>
            </a:r>
            <a:r>
              <a:rPr lang="en-GB" sz="1800" noProof="0" dirty="0" err="1">
                <a:solidFill>
                  <a:srgbClr val="1F4E79"/>
                </a:solidFill>
                <a:latin typeface="+mj-lt"/>
              </a:rPr>
              <a:t>Bernaus</a:t>
            </a:r>
            <a:r>
              <a:rPr lang="en-GB" sz="1800" noProof="0" dirty="0">
                <a:solidFill>
                  <a:srgbClr val="1F4E79"/>
                </a:solidFill>
                <a:latin typeface="+mj-lt"/>
              </a:rPr>
              <a:t> et al., 2008). </a:t>
            </a:r>
          </a:p>
          <a:p>
            <a:pPr marL="0" indent="0">
              <a:buNone/>
            </a:pPr>
            <a:endParaRPr lang="en-GB" noProof="0" dirty="0"/>
          </a:p>
        </p:txBody>
      </p:sp>
    </p:spTree>
    <p:extLst>
      <p:ext uri="{BB962C8B-B14F-4D97-AF65-F5344CB8AC3E}">
        <p14:creationId xmlns:p14="http://schemas.microsoft.com/office/powerpoint/2010/main" val="2838437215"/>
      </p:ext>
    </p:extLst>
  </p:cSld>
  <p:clrMapOvr>
    <a:masterClrMapping/>
  </p:clrMapOvr>
  <mc:AlternateContent xmlns:mc="http://schemas.openxmlformats.org/markup-compatibility/2006" xmlns:p14="http://schemas.microsoft.com/office/powerpoint/2010/main">
    <mc:Choice Requires="p14">
      <p:transition spd="slow" p14:dur="2000" advTm="77639"/>
    </mc:Choice>
    <mc:Fallback xmlns="">
      <p:transition spd="slow" advTm="77639"/>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a16="http://schemas.microsoft.com/office/drawing/2014/main" id="{EAD8678D-5B75-3C42-A633-17B114CC5873}"/>
              </a:ext>
            </a:extLst>
          </p:cNvPr>
          <p:cNvGraphicFramePr>
            <a:graphicFrameLocks/>
          </p:cNvGraphicFramePr>
          <p:nvPr>
            <p:extLst>
              <p:ext uri="{D42A27DB-BD31-4B8C-83A1-F6EECF244321}">
                <p14:modId xmlns:p14="http://schemas.microsoft.com/office/powerpoint/2010/main" val="1912026512"/>
              </p:ext>
            </p:extLst>
          </p:nvPr>
        </p:nvGraphicFramePr>
        <p:xfrm>
          <a:off x="179403" y="1359782"/>
          <a:ext cx="7033668" cy="276574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5" name="Diagrama 4">
            <a:extLst>
              <a:ext uri="{FF2B5EF4-FFF2-40B4-BE49-F238E27FC236}">
                <a16:creationId xmlns:a16="http://schemas.microsoft.com/office/drawing/2014/main" id="{DD28A992-801E-4449-B6B8-B0E07ADA253E}"/>
              </a:ext>
            </a:extLst>
          </p:cNvPr>
          <p:cNvGraphicFramePr/>
          <p:nvPr>
            <p:extLst>
              <p:ext uri="{D42A27DB-BD31-4B8C-83A1-F6EECF244321}">
                <p14:modId xmlns:p14="http://schemas.microsoft.com/office/powerpoint/2010/main" val="622042162"/>
              </p:ext>
            </p:extLst>
          </p:nvPr>
        </p:nvGraphicFramePr>
        <p:xfrm>
          <a:off x="6096000" y="1359782"/>
          <a:ext cx="3315547" cy="291687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6" name="Título 1">
            <a:extLst>
              <a:ext uri="{FF2B5EF4-FFF2-40B4-BE49-F238E27FC236}">
                <a16:creationId xmlns:a16="http://schemas.microsoft.com/office/drawing/2014/main" id="{A243A984-070C-204A-ACB2-C4713F303EF6}"/>
              </a:ext>
            </a:extLst>
          </p:cNvPr>
          <p:cNvSpPr>
            <a:spLocks noGrp="1"/>
          </p:cNvSpPr>
          <p:nvPr>
            <p:ph type="title"/>
          </p:nvPr>
        </p:nvSpPr>
        <p:spPr/>
        <p:txBody>
          <a:bodyPr/>
          <a:lstStyle/>
          <a:p>
            <a:r>
              <a:rPr lang="en-GB" sz="2500" b="1" dirty="0">
                <a:solidFill>
                  <a:srgbClr val="002060"/>
                </a:solidFill>
              </a:rPr>
              <a:t>Pluricultural competence in the CV to the CEFR</a:t>
            </a:r>
          </a:p>
        </p:txBody>
      </p:sp>
      <p:sp>
        <p:nvSpPr>
          <p:cNvPr id="2" name="CuadroTexto 1">
            <a:extLst>
              <a:ext uri="{FF2B5EF4-FFF2-40B4-BE49-F238E27FC236}">
                <a16:creationId xmlns:a16="http://schemas.microsoft.com/office/drawing/2014/main" id="{63DEBB5D-90FE-4FA9-AA6B-0593FC0D7D53}"/>
              </a:ext>
            </a:extLst>
          </p:cNvPr>
          <p:cNvSpPr txBox="1"/>
          <p:nvPr/>
        </p:nvSpPr>
        <p:spPr>
          <a:xfrm>
            <a:off x="1133342" y="4375457"/>
            <a:ext cx="5125790" cy="1209370"/>
          </a:xfrm>
          <a:prstGeom prst="rect">
            <a:avLst/>
          </a:prstGeom>
          <a:noFill/>
        </p:spPr>
        <p:txBody>
          <a:bodyPr wrap="square" rtlCol="0">
            <a:spAutoFit/>
          </a:bodyPr>
          <a:lstStyle/>
          <a:p>
            <a:pPr marL="171450" indent="-171450">
              <a:lnSpc>
                <a:spcPct val="107000"/>
              </a:lnSpc>
              <a:spcAft>
                <a:spcPts val="800"/>
              </a:spcAft>
              <a:buFont typeface="Arial" panose="020B0604020202020204" pitchFamily="34" charset="0"/>
              <a:buChar char="•"/>
            </a:pPr>
            <a:r>
              <a:rPr lang="en-US" sz="1400" dirty="0">
                <a:solidFill>
                  <a:schemeClr val="accent1">
                    <a:lumMod val="50000"/>
                  </a:schemeClr>
                </a:solidFill>
              </a:rPr>
              <a:t>Respecting personal space according to different cultures</a:t>
            </a:r>
          </a:p>
          <a:p>
            <a:pPr marL="171450" indent="-171450">
              <a:lnSpc>
                <a:spcPct val="107000"/>
              </a:lnSpc>
              <a:spcAft>
                <a:spcPts val="800"/>
              </a:spcAft>
              <a:buFont typeface="Arial" panose="020B0604020202020204" pitchFamily="34" charset="0"/>
              <a:buChar char="•"/>
            </a:pPr>
            <a:r>
              <a:rPr lang="en-US" sz="1400" dirty="0">
                <a:solidFill>
                  <a:schemeClr val="accent1">
                    <a:lumMod val="50000"/>
                  </a:schemeClr>
                </a:solidFill>
              </a:rPr>
              <a:t>Understanding culturally bound gestural language </a:t>
            </a:r>
          </a:p>
          <a:p>
            <a:pPr marL="171450" indent="-171450">
              <a:lnSpc>
                <a:spcPct val="107000"/>
              </a:lnSpc>
              <a:spcAft>
                <a:spcPts val="800"/>
              </a:spcAft>
              <a:buFont typeface="Arial" panose="020B0604020202020204" pitchFamily="34" charset="0"/>
              <a:buChar char="•"/>
            </a:pPr>
            <a:r>
              <a:rPr lang="en-US" sz="1400" dirty="0">
                <a:solidFill>
                  <a:schemeClr val="accent1">
                    <a:lumMod val="50000"/>
                  </a:schemeClr>
                </a:solidFill>
              </a:rPr>
              <a:t>Identifying and understanding misunderstandings caused by cultural differences</a:t>
            </a:r>
            <a:endParaRPr lang="es-ES" sz="1400" dirty="0">
              <a:solidFill>
                <a:schemeClr val="accent1">
                  <a:lumMod val="50000"/>
                </a:schemeClr>
              </a:solidFill>
            </a:endParaRPr>
          </a:p>
        </p:txBody>
      </p:sp>
      <p:sp>
        <p:nvSpPr>
          <p:cNvPr id="8" name="CuadroTexto 7">
            <a:extLst>
              <a:ext uri="{FF2B5EF4-FFF2-40B4-BE49-F238E27FC236}">
                <a16:creationId xmlns:a16="http://schemas.microsoft.com/office/drawing/2014/main" id="{30707223-FE3C-4C44-A84D-BD39DD4FA506}"/>
              </a:ext>
            </a:extLst>
          </p:cNvPr>
          <p:cNvSpPr txBox="1"/>
          <p:nvPr/>
        </p:nvSpPr>
        <p:spPr>
          <a:xfrm>
            <a:off x="6473782" y="4375457"/>
            <a:ext cx="5125790" cy="1209370"/>
          </a:xfrm>
          <a:prstGeom prst="rect">
            <a:avLst/>
          </a:prstGeom>
          <a:noFill/>
        </p:spPr>
        <p:txBody>
          <a:bodyPr wrap="square" rtlCol="0">
            <a:spAutoFit/>
          </a:bodyPr>
          <a:lstStyle/>
          <a:p>
            <a:pPr marL="171450" indent="-171450">
              <a:lnSpc>
                <a:spcPct val="107000"/>
              </a:lnSpc>
              <a:spcAft>
                <a:spcPts val="800"/>
              </a:spcAft>
              <a:buFont typeface="Arial" panose="020B0604020202020204" pitchFamily="34" charset="0"/>
              <a:buChar char="•"/>
            </a:pPr>
            <a:r>
              <a:rPr lang="en-US" sz="1400" dirty="0">
                <a:solidFill>
                  <a:schemeClr val="accent1">
                    <a:lumMod val="50000"/>
                  </a:schemeClr>
                </a:solidFill>
              </a:rPr>
              <a:t>Using questions to encourage interest in different cultures</a:t>
            </a:r>
            <a:endParaRPr lang="es-ES" sz="1400" dirty="0">
              <a:solidFill>
                <a:schemeClr val="accent1">
                  <a:lumMod val="50000"/>
                </a:schemeClr>
              </a:solidFill>
            </a:endParaRPr>
          </a:p>
          <a:p>
            <a:pPr marL="171450" indent="-171450">
              <a:lnSpc>
                <a:spcPct val="107000"/>
              </a:lnSpc>
              <a:spcAft>
                <a:spcPts val="800"/>
              </a:spcAft>
              <a:buFont typeface="Arial" panose="020B0604020202020204" pitchFamily="34" charset="0"/>
              <a:buChar char="•"/>
            </a:pPr>
            <a:r>
              <a:rPr lang="en-US" sz="1400" dirty="0">
                <a:solidFill>
                  <a:schemeClr val="accent1">
                    <a:lumMod val="50000"/>
                  </a:schemeClr>
                </a:solidFill>
              </a:rPr>
              <a:t>Demonstrating sensitivity and respect towards ”otherness” and</a:t>
            </a:r>
            <a:endParaRPr lang="es-ES" sz="1400" dirty="0">
              <a:solidFill>
                <a:schemeClr val="accent1">
                  <a:lumMod val="50000"/>
                </a:schemeClr>
              </a:solidFill>
            </a:endParaRPr>
          </a:p>
          <a:p>
            <a:pPr marL="171450" indent="-171450">
              <a:lnSpc>
                <a:spcPct val="107000"/>
              </a:lnSpc>
              <a:spcAft>
                <a:spcPts val="800"/>
              </a:spcAft>
              <a:buFont typeface="Arial" panose="020B0604020202020204" pitchFamily="34" charset="0"/>
              <a:buChar char="•"/>
            </a:pPr>
            <a:r>
              <a:rPr lang="en-US" sz="1400" dirty="0">
                <a:solidFill>
                  <a:schemeClr val="accent1">
                    <a:lumMod val="50000"/>
                  </a:schemeClr>
                </a:solidFill>
              </a:rPr>
              <a:t>Anticipating, dealing and repairing misunderstandings arising from sociocultural and socio linguistic differences</a:t>
            </a:r>
            <a:endParaRPr lang="es-ES" sz="1400" dirty="0">
              <a:solidFill>
                <a:schemeClr val="accent1">
                  <a:lumMod val="50000"/>
                </a:schemeClr>
              </a:solidFill>
            </a:endParaRPr>
          </a:p>
        </p:txBody>
      </p:sp>
    </p:spTree>
    <p:custDataLst>
      <p:tags r:id="rId1"/>
    </p:custDataLst>
    <p:extLst>
      <p:ext uri="{BB962C8B-B14F-4D97-AF65-F5344CB8AC3E}">
        <p14:creationId xmlns:p14="http://schemas.microsoft.com/office/powerpoint/2010/main" val="4001615970"/>
      </p:ext>
    </p:extLst>
  </p:cSld>
  <p:clrMapOvr>
    <a:masterClrMapping/>
  </p:clrMapOvr>
  <mc:AlternateContent xmlns:mc="http://schemas.openxmlformats.org/markup-compatibility/2006" xmlns:p14="http://schemas.microsoft.com/office/powerpoint/2010/main">
    <mc:Choice Requires="p14">
      <p:transition spd="slow" p14:dur="2000" advTm="69288"/>
    </mc:Choice>
    <mc:Fallback xmlns="">
      <p:transition spd="slow" advTm="6928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GB" sz="2900" b="1" noProof="0" dirty="0">
                <a:solidFill>
                  <a:schemeClr val="accent5">
                    <a:lumMod val="50000"/>
                  </a:schemeClr>
                </a:solidFill>
                <a:sym typeface="Walter Turncoat"/>
              </a:rPr>
              <a:t>If you want to know more …</a:t>
            </a:r>
            <a:br>
              <a:rPr lang="en-GB" sz="2900" b="1" noProof="0" dirty="0">
                <a:solidFill>
                  <a:schemeClr val="accent5">
                    <a:lumMod val="50000"/>
                  </a:schemeClr>
                </a:solidFill>
                <a:sym typeface="Walter Turncoat"/>
              </a:rPr>
            </a:br>
            <a:endParaRPr lang="en-GB" sz="2900" b="1" noProof="0" dirty="0">
              <a:solidFill>
                <a:schemeClr val="accent5">
                  <a:lumMod val="50000"/>
                </a:schemeClr>
              </a:solidFill>
            </a:endParaRPr>
          </a:p>
        </p:txBody>
      </p:sp>
      <p:sp>
        <p:nvSpPr>
          <p:cNvPr id="5" name="Marcador de contenido 4"/>
          <p:cNvSpPr>
            <a:spLocks noGrp="1"/>
          </p:cNvSpPr>
          <p:nvPr>
            <p:ph sz="quarter" idx="10"/>
          </p:nvPr>
        </p:nvSpPr>
        <p:spPr>
          <a:xfrm>
            <a:off x="482484" y="1618456"/>
            <a:ext cx="11218862" cy="3621087"/>
          </a:xfrm>
        </p:spPr>
        <p:txBody>
          <a:bodyPr>
            <a:normAutofit fontScale="92500" lnSpcReduction="10000"/>
          </a:bodyPr>
          <a:lstStyle/>
          <a:p>
            <a:pPr marL="0" indent="0">
              <a:buNone/>
            </a:pPr>
            <a:r>
              <a:rPr lang="es-ES" sz="1800" dirty="0" err="1">
                <a:solidFill>
                  <a:srgbClr val="1F4E79"/>
                </a:solidFill>
              </a:rPr>
              <a:t>Beacco</a:t>
            </a:r>
            <a:r>
              <a:rPr lang="es-ES" sz="1800" dirty="0">
                <a:solidFill>
                  <a:srgbClr val="1F4E79"/>
                </a:solidFill>
              </a:rPr>
              <a:t>, J. C. (2007). </a:t>
            </a:r>
            <a:r>
              <a:rPr lang="en-GB" sz="1800" i="1" dirty="0">
                <a:solidFill>
                  <a:srgbClr val="1F4E79"/>
                </a:solidFill>
              </a:rPr>
              <a:t>From linguistic diversity to plurilingual education: Guide for the development of language education policies in Europe</a:t>
            </a:r>
            <a:r>
              <a:rPr lang="en-GB" sz="1800" dirty="0">
                <a:solidFill>
                  <a:srgbClr val="1F4E79"/>
                </a:solidFill>
              </a:rPr>
              <a:t>. Strasbourg: Council of Europe.</a:t>
            </a:r>
          </a:p>
          <a:p>
            <a:pPr marL="0" indent="0">
              <a:buNone/>
            </a:pPr>
            <a:r>
              <a:rPr lang="es-ES" sz="1800" dirty="0" err="1">
                <a:solidFill>
                  <a:srgbClr val="1F4E79"/>
                </a:solidFill>
              </a:rPr>
              <a:t>Beacco</a:t>
            </a:r>
            <a:r>
              <a:rPr lang="es-ES" sz="1800" dirty="0">
                <a:solidFill>
                  <a:srgbClr val="1F4E79"/>
                </a:solidFill>
              </a:rPr>
              <a:t>, J., </a:t>
            </a:r>
            <a:r>
              <a:rPr lang="es-ES" sz="1800" dirty="0" err="1">
                <a:solidFill>
                  <a:srgbClr val="1F4E79"/>
                </a:solidFill>
              </a:rPr>
              <a:t>Byram</a:t>
            </a:r>
            <a:r>
              <a:rPr lang="es-ES" sz="1800" dirty="0">
                <a:solidFill>
                  <a:srgbClr val="1F4E79"/>
                </a:solidFill>
              </a:rPr>
              <a:t>, M., Cavalli, M., Coste, D., </a:t>
            </a:r>
            <a:r>
              <a:rPr lang="es-ES" sz="1800" dirty="0" err="1">
                <a:solidFill>
                  <a:srgbClr val="1F4E79"/>
                </a:solidFill>
              </a:rPr>
              <a:t>Cuenat</a:t>
            </a:r>
            <a:r>
              <a:rPr lang="es-ES" sz="1800" dirty="0">
                <a:solidFill>
                  <a:srgbClr val="1F4E79"/>
                </a:solidFill>
              </a:rPr>
              <a:t>, M. E., </a:t>
            </a:r>
            <a:r>
              <a:rPr lang="es-ES" sz="1800" dirty="0" err="1">
                <a:solidFill>
                  <a:srgbClr val="1F4E79"/>
                </a:solidFill>
              </a:rPr>
              <a:t>Goullier</a:t>
            </a:r>
            <a:r>
              <a:rPr lang="es-ES" sz="1800" dirty="0">
                <a:solidFill>
                  <a:srgbClr val="1F4E79"/>
                </a:solidFill>
              </a:rPr>
              <a:t>, F., &amp; </a:t>
            </a:r>
            <a:r>
              <a:rPr lang="es-ES" sz="1800" dirty="0" err="1">
                <a:solidFill>
                  <a:srgbClr val="1F4E79"/>
                </a:solidFill>
              </a:rPr>
              <a:t>Panthier</a:t>
            </a:r>
            <a:r>
              <a:rPr lang="es-ES" sz="1800" dirty="0">
                <a:solidFill>
                  <a:srgbClr val="1F4E79"/>
                </a:solidFill>
              </a:rPr>
              <a:t>, J. (2016). </a:t>
            </a:r>
            <a:r>
              <a:rPr lang="en-GB" sz="1800" i="1" dirty="0">
                <a:solidFill>
                  <a:srgbClr val="1F4E79"/>
                </a:solidFill>
              </a:rPr>
              <a:t>Guide for the development and implementation of curricula for plurilingual and intercultural education</a:t>
            </a:r>
            <a:r>
              <a:rPr lang="en-GB" sz="1800" dirty="0">
                <a:solidFill>
                  <a:srgbClr val="1F4E79"/>
                </a:solidFill>
              </a:rPr>
              <a:t>. Strasbourg: Council of Europe. Language Policy Division.</a:t>
            </a:r>
          </a:p>
          <a:p>
            <a:pPr marL="0" indent="0">
              <a:buNone/>
            </a:pPr>
            <a:r>
              <a:rPr lang="en-US" sz="1800" dirty="0" err="1">
                <a:solidFill>
                  <a:srgbClr val="1F4E79"/>
                </a:solidFill>
              </a:rPr>
              <a:t>Bernaus</a:t>
            </a:r>
            <a:r>
              <a:rPr lang="en-US" sz="1800" dirty="0">
                <a:solidFill>
                  <a:srgbClr val="1F4E79"/>
                </a:solidFill>
              </a:rPr>
              <a:t>, M., Andrade, A. I., </a:t>
            </a:r>
            <a:r>
              <a:rPr lang="en-US" sz="1800" dirty="0" err="1">
                <a:solidFill>
                  <a:srgbClr val="1F4E79"/>
                </a:solidFill>
              </a:rPr>
              <a:t>Kervran</a:t>
            </a:r>
            <a:r>
              <a:rPr lang="en-US" sz="1800" dirty="0">
                <a:solidFill>
                  <a:srgbClr val="1F4E79"/>
                </a:solidFill>
              </a:rPr>
              <a:t>, M., </a:t>
            </a:r>
            <a:r>
              <a:rPr lang="en-US" sz="1800" dirty="0" err="1">
                <a:solidFill>
                  <a:srgbClr val="1F4E79"/>
                </a:solidFill>
              </a:rPr>
              <a:t>Murkowska</a:t>
            </a:r>
            <a:r>
              <a:rPr lang="en-US" sz="1800" dirty="0">
                <a:solidFill>
                  <a:srgbClr val="1F4E79"/>
                </a:solidFill>
              </a:rPr>
              <a:t>, A. &amp; Trujillo Saez, F. (2008). </a:t>
            </a:r>
            <a:r>
              <a:rPr lang="en-US" sz="1800" i="1" dirty="0">
                <a:solidFill>
                  <a:srgbClr val="1F4E79"/>
                </a:solidFill>
              </a:rPr>
              <a:t>Plurilingual and pluricultural awareness in language teacher education: A training kit</a:t>
            </a:r>
            <a:r>
              <a:rPr lang="en-US" sz="1800" dirty="0">
                <a:solidFill>
                  <a:srgbClr val="1F4E79"/>
                </a:solidFill>
              </a:rPr>
              <a:t>. Strasbourg / </a:t>
            </a:r>
            <a:r>
              <a:rPr lang="en-US" sz="1800">
                <a:solidFill>
                  <a:srgbClr val="1F4E79"/>
                </a:solidFill>
              </a:rPr>
              <a:t>Graz: Council of Europe / </a:t>
            </a:r>
            <a:r>
              <a:rPr lang="en-US" sz="1800" dirty="0">
                <a:solidFill>
                  <a:srgbClr val="1F4E79"/>
                </a:solidFill>
              </a:rPr>
              <a:t>European Centre for Modern Languages.</a:t>
            </a:r>
            <a:endParaRPr lang="es-ES" sz="1800" dirty="0">
              <a:solidFill>
                <a:srgbClr val="1F4E79"/>
              </a:solidFill>
            </a:endParaRPr>
          </a:p>
          <a:p>
            <a:pPr marL="0" indent="0">
              <a:buNone/>
            </a:pPr>
            <a:r>
              <a:rPr lang="es-ES" sz="1800" dirty="0" err="1">
                <a:solidFill>
                  <a:srgbClr val="1F4E79"/>
                </a:solidFill>
              </a:rPr>
              <a:t>Byram</a:t>
            </a:r>
            <a:r>
              <a:rPr lang="es-ES" sz="1800" dirty="0">
                <a:solidFill>
                  <a:srgbClr val="1F4E79"/>
                </a:solidFill>
              </a:rPr>
              <a:t>, M. (1997). </a:t>
            </a:r>
            <a:r>
              <a:rPr lang="en-GB" sz="1800" i="1" dirty="0">
                <a:solidFill>
                  <a:srgbClr val="1F4E79"/>
                </a:solidFill>
              </a:rPr>
              <a:t>Teaching and Assessing Intercultural Communicative Competence</a:t>
            </a:r>
            <a:r>
              <a:rPr lang="en-GB" sz="1800" dirty="0">
                <a:solidFill>
                  <a:srgbClr val="1F4E79"/>
                </a:solidFill>
              </a:rPr>
              <a:t>. Clevedon, England: Multilingual Matters</a:t>
            </a:r>
            <a:r>
              <a:rPr lang="es-ES" sz="1800" dirty="0">
                <a:solidFill>
                  <a:srgbClr val="1F4E79"/>
                </a:solidFill>
              </a:rPr>
              <a:t>.</a:t>
            </a:r>
            <a:endParaRPr lang="en-GB" sz="1800" dirty="0">
              <a:solidFill>
                <a:srgbClr val="1F4E79"/>
              </a:solidFill>
            </a:endParaRPr>
          </a:p>
          <a:p>
            <a:pPr marL="0" indent="0">
              <a:buNone/>
            </a:pPr>
            <a:r>
              <a:rPr lang="en-GB" sz="1800" dirty="0" err="1">
                <a:solidFill>
                  <a:srgbClr val="1F4E79"/>
                </a:solidFill>
              </a:rPr>
              <a:t>Coste</a:t>
            </a:r>
            <a:r>
              <a:rPr lang="en-GB" sz="1800" dirty="0">
                <a:solidFill>
                  <a:srgbClr val="1F4E79"/>
                </a:solidFill>
              </a:rPr>
              <a:t>, D., Moore, D., &amp; Zarate, G. (2009). </a:t>
            </a:r>
            <a:r>
              <a:rPr lang="en-GB" sz="1800" i="1" dirty="0">
                <a:solidFill>
                  <a:srgbClr val="1F4E79"/>
                </a:solidFill>
              </a:rPr>
              <a:t>Plurilingual and pluricultural competence</a:t>
            </a:r>
            <a:r>
              <a:rPr lang="en-GB" sz="1800" dirty="0">
                <a:solidFill>
                  <a:srgbClr val="1F4E79"/>
                </a:solidFill>
              </a:rPr>
              <a:t>. Strasbourg: Council of Europe.</a:t>
            </a:r>
          </a:p>
          <a:p>
            <a:pPr marL="0" indent="0">
              <a:buNone/>
            </a:pPr>
            <a:r>
              <a:rPr lang="en-GB" sz="1800" dirty="0" err="1">
                <a:solidFill>
                  <a:srgbClr val="1F4E79"/>
                </a:solidFill>
              </a:rPr>
              <a:t>Piccardo</a:t>
            </a:r>
            <a:r>
              <a:rPr lang="en-GB" sz="1800" dirty="0">
                <a:solidFill>
                  <a:srgbClr val="1F4E79"/>
                </a:solidFill>
              </a:rPr>
              <a:t>, E. (2013). Plurilingualism and curriculum </a:t>
            </a:r>
            <a:r>
              <a:rPr lang="en-GB" sz="1800" noProof="0" dirty="0">
                <a:solidFill>
                  <a:srgbClr val="1F4E79"/>
                </a:solidFill>
              </a:rPr>
              <a:t>design: Toward a synergic vision. In: </a:t>
            </a:r>
            <a:r>
              <a:rPr lang="en-GB" sz="1800" i="1" noProof="0" dirty="0">
                <a:solidFill>
                  <a:srgbClr val="1F4E79"/>
                </a:solidFill>
              </a:rPr>
              <a:t>TESOL Quarterly</a:t>
            </a:r>
            <a:r>
              <a:rPr lang="en-GB" sz="1800" noProof="0" dirty="0">
                <a:solidFill>
                  <a:srgbClr val="1F4E79"/>
                </a:solidFill>
              </a:rPr>
              <a:t>, 47(3), 600–614.</a:t>
            </a:r>
          </a:p>
          <a:p>
            <a:pPr marL="0" indent="0">
              <a:buNone/>
            </a:pPr>
            <a:r>
              <a:rPr lang="en-GB" sz="1800" noProof="0" dirty="0" err="1">
                <a:solidFill>
                  <a:srgbClr val="1F4E79"/>
                </a:solidFill>
              </a:rPr>
              <a:t>Piccardo</a:t>
            </a:r>
            <a:r>
              <a:rPr lang="en-GB" sz="1800" noProof="0" dirty="0">
                <a:solidFill>
                  <a:srgbClr val="1F4E79"/>
                </a:solidFill>
              </a:rPr>
              <a:t>, E., North, B. &amp; Goodier, T. (2019). Broadening the Scope of Language Education: Mediation, Plurilingualism, and Collaborative Learning: the CEFR Companion Volume. In: </a:t>
            </a:r>
            <a:r>
              <a:rPr lang="en-GB" sz="1800" i="1" noProof="0" dirty="0">
                <a:solidFill>
                  <a:srgbClr val="1F4E79"/>
                </a:solidFill>
              </a:rPr>
              <a:t>Journal of e-Learning and Knowledge Society</a:t>
            </a:r>
            <a:r>
              <a:rPr lang="en-GB" sz="1800" noProof="0" dirty="0">
                <a:solidFill>
                  <a:srgbClr val="1F4E79"/>
                </a:solidFill>
              </a:rPr>
              <a:t>, 15(1). Italian e-Learning Association. Retrieved November 11, 2020 from </a:t>
            </a:r>
            <a:r>
              <a:rPr lang="en-GB" sz="1800" noProof="0" dirty="0">
                <a:solidFill>
                  <a:srgbClr val="1F4E79"/>
                </a:solidFill>
                <a:hlinkClick r:id="rId3">
                  <a:extLst>
                    <a:ext uri="{A12FA001-AC4F-418D-AE19-62706E023703}">
                      <ahyp:hlinkClr xmlns:ahyp="http://schemas.microsoft.com/office/drawing/2018/hyperlinkcolor" val="tx"/>
                    </a:ext>
                  </a:extLst>
                </a:hlinkClick>
              </a:rPr>
              <a:t>https://www.learntechlib.org/p/207532/</a:t>
            </a:r>
            <a:r>
              <a:rPr lang="en-GB" sz="1800" noProof="0" dirty="0">
                <a:solidFill>
                  <a:srgbClr val="1F4E79"/>
                </a:solidFill>
              </a:rPr>
              <a:t>. </a:t>
            </a:r>
          </a:p>
          <a:p>
            <a:pPr marL="169329" indent="0">
              <a:buClr>
                <a:srgbClr val="FFFFFF"/>
              </a:buClr>
              <a:buNone/>
              <a:defRPr/>
            </a:pPr>
            <a:endParaRPr lang="en-GB" sz="1800" noProof="0" dirty="0">
              <a:solidFill>
                <a:schemeClr val="accent1">
                  <a:lumMod val="50000"/>
                </a:schemeClr>
              </a:solidFill>
              <a:latin typeface="+mj-lt"/>
              <a:sym typeface="Sniglet"/>
            </a:endParaRPr>
          </a:p>
          <a:p>
            <a:pPr marL="0" indent="0">
              <a:buNone/>
            </a:pPr>
            <a:endParaRPr lang="es-ES" dirty="0"/>
          </a:p>
        </p:txBody>
      </p:sp>
    </p:spTree>
    <p:extLst>
      <p:ext uri="{BB962C8B-B14F-4D97-AF65-F5344CB8AC3E}">
        <p14:creationId xmlns:p14="http://schemas.microsoft.com/office/powerpoint/2010/main" val="845954977"/>
      </p:ext>
    </p:extLst>
  </p:cSld>
  <p:clrMapOvr>
    <a:masterClrMapping/>
  </p:clrMapOvr>
  <mc:AlternateContent xmlns:mc="http://schemas.openxmlformats.org/markup-compatibility/2006" xmlns:p14="http://schemas.microsoft.com/office/powerpoint/2010/main">
    <mc:Choice Requires="p14">
      <p:transition spd="slow" p14:dur="2000" advTm="21897"/>
    </mc:Choice>
    <mc:Fallback xmlns="">
      <p:transition spd="slow" advTm="21897"/>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20.1|32.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916</Words>
  <Application>Microsoft Office PowerPoint</Application>
  <PresentationFormat>Breitbild</PresentationFormat>
  <Paragraphs>56</Paragraphs>
  <Slides>8</Slides>
  <Notes>8</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Calibri Light</vt:lpstr>
      <vt:lpstr>Office Theme</vt:lpstr>
      <vt:lpstr>Pluricultural competence in the Companion Volume to the Common European Framework of Reference for Languages: pluricultural competence</vt:lpstr>
      <vt:lpstr>Pluricultural or multicultural competence?</vt:lpstr>
      <vt:lpstr>PowerPoint-Präsentation</vt:lpstr>
      <vt:lpstr>PowerPoint-Präsentation</vt:lpstr>
      <vt:lpstr>How is pluricultural competence introduced in language teaching and  learning? </vt:lpstr>
      <vt:lpstr>How is pluricultural competence introduced in language teaching and  learning? </vt:lpstr>
      <vt:lpstr>Pluricultural competence in the CV to the CEFR</vt:lpstr>
      <vt:lpstr>If you want to know more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Christian Friedrich</dc:creator>
  <cp:lastModifiedBy>Johann Fischer</cp:lastModifiedBy>
  <cp:revision>129</cp:revision>
  <dcterms:created xsi:type="dcterms:W3CDTF">2020-01-08T10:10:35Z</dcterms:created>
  <dcterms:modified xsi:type="dcterms:W3CDTF">2024-07-10T12:04:26Z</dcterms:modified>
</cp:coreProperties>
</file>