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uhlý trojuho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ľná forma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ľná forma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ľná forma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ovná spojnic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dátumu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9C15E38-7862-48A9-9F73-6FDD00B4AF6C}" type="datetimeFigureOut">
              <a:rPr lang="sk-SK" smtClean="0"/>
              <a:t>11. 1. 2013</a:t>
            </a:fld>
            <a:endParaRPr lang="sk-SK"/>
          </a:p>
        </p:txBody>
      </p:sp>
      <p:sp>
        <p:nvSpPr>
          <p:cNvPr id="19" name="Zástupný symbol päty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sk-SK"/>
          </a:p>
        </p:txBody>
      </p:sp>
      <p:sp>
        <p:nvSpPr>
          <p:cNvPr id="27" name="Zástupný symbol čísla snímky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BE87C3-FE03-41DF-A8F8-1EDD507088EF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15E38-7862-48A9-9F73-6FDD00B4AF6C}" type="datetimeFigureOut">
              <a:rPr lang="sk-SK" smtClean="0"/>
              <a:t>11. 1. 2013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E87C3-FE03-41DF-A8F8-1EDD507088EF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15E38-7862-48A9-9F73-6FDD00B4AF6C}" type="datetimeFigureOut">
              <a:rPr lang="sk-SK" smtClean="0"/>
              <a:t>11. 1. 2013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E87C3-FE03-41DF-A8F8-1EDD507088EF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15E38-7862-48A9-9F73-6FDD00B4AF6C}" type="datetimeFigureOut">
              <a:rPr lang="sk-SK" smtClean="0"/>
              <a:t>11. 1. 2013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E87C3-FE03-41DF-A8F8-1EDD507088EF}" type="slidenum">
              <a:rPr lang="sk-SK" smtClean="0"/>
              <a:t>‹#›</a:t>
            </a:fld>
            <a:endParaRPr lang="sk-SK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15E38-7862-48A9-9F73-6FDD00B4AF6C}" type="datetimeFigureOut">
              <a:rPr lang="sk-SK" smtClean="0"/>
              <a:t>11. 1. 2013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E87C3-FE03-41DF-A8F8-1EDD507088EF}" type="slidenum">
              <a:rPr lang="sk-SK" smtClean="0"/>
              <a:t>‹#›</a:t>
            </a:fld>
            <a:endParaRPr lang="sk-SK"/>
          </a:p>
        </p:txBody>
      </p:sp>
      <p:sp>
        <p:nvSpPr>
          <p:cNvPr id="7" name="Výlož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Výlož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15E38-7862-48A9-9F73-6FDD00B4AF6C}" type="datetimeFigureOut">
              <a:rPr lang="sk-SK" smtClean="0"/>
              <a:t>11. 1. 2013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E87C3-FE03-41DF-A8F8-1EDD507088EF}" type="slidenum">
              <a:rPr lang="sk-SK" smtClean="0"/>
              <a:t>‹#›</a:t>
            </a:fld>
            <a:endParaRPr lang="sk-SK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15E38-7862-48A9-9F73-6FDD00B4AF6C}" type="datetimeFigureOut">
              <a:rPr lang="sk-SK" smtClean="0"/>
              <a:t>11. 1. 2013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E87C3-FE03-41DF-A8F8-1EDD507088EF}" type="slidenum">
              <a:rPr lang="sk-SK" smtClean="0"/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15E38-7862-48A9-9F73-6FDD00B4AF6C}" type="datetimeFigureOut">
              <a:rPr lang="sk-SK" smtClean="0"/>
              <a:t>11. 1. 2013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E87C3-FE03-41DF-A8F8-1EDD507088EF}" type="slidenum">
              <a:rPr lang="sk-SK" smtClean="0"/>
              <a:t>‹#›</a:t>
            </a:fld>
            <a:endParaRPr lang="sk-SK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C15E38-7862-48A9-9F73-6FDD00B4AF6C}" type="datetimeFigureOut">
              <a:rPr lang="sk-SK" smtClean="0"/>
              <a:t>11. 1. 2013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E87C3-FE03-41DF-A8F8-1EDD507088EF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9C15E38-7862-48A9-9F73-6FDD00B4AF6C}" type="datetimeFigureOut">
              <a:rPr lang="sk-SK" smtClean="0"/>
              <a:t>11. 1. 2013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BE87C3-FE03-41DF-A8F8-1EDD507088EF}" type="slidenum">
              <a:rPr lang="sk-SK" smtClean="0"/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9C15E38-7862-48A9-9F73-6FDD00B4AF6C}" type="datetimeFigureOut">
              <a:rPr lang="sk-SK" smtClean="0"/>
              <a:t>11. 1. 2013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BE87C3-FE03-41DF-A8F8-1EDD507088EF}" type="slidenum">
              <a:rPr lang="sk-SK" smtClean="0"/>
              <a:t>‹#›</a:t>
            </a:fld>
            <a:endParaRPr lang="sk-SK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8" name="Voľná forma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ľná forma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uhlý trojuho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ovná spojnic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Výlož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Výlož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ľná forma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ľná forma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uhlý trojuho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ovná spojnic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nadpis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0" name="Zástupný symbol tex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9C15E38-7862-48A9-9F73-6FDD00B4AF6C}" type="datetimeFigureOut">
              <a:rPr lang="sk-SK" smtClean="0"/>
              <a:t>11. 1. 2013</a:t>
            </a:fld>
            <a:endParaRPr lang="sk-SK"/>
          </a:p>
        </p:txBody>
      </p:sp>
      <p:sp>
        <p:nvSpPr>
          <p:cNvPr id="22" name="Zástupný symbol päty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sk-SK"/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9BE87C3-FE03-41DF-A8F8-1EDD507088EF}" type="slidenum">
              <a:rPr lang="sk-SK" smtClean="0"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3" name="chimes.wav"/>
          </p:stSnd>
        </p:sndAc>
      </p:transition>
    </mc:Choice>
    <mc:Fallback xmlns="">
      <p:transition spd="slow">
        <p:sndAc>
          <p:stSnd>
            <p:snd r:embed="rId15" name="chimes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sah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140968"/>
            <a:ext cx="2568575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láčik 4"/>
          <p:cNvSpPr/>
          <p:nvPr/>
        </p:nvSpPr>
        <p:spPr>
          <a:xfrm>
            <a:off x="-180528" y="-144760"/>
            <a:ext cx="8208912" cy="3312368"/>
          </a:xfrm>
          <a:prstGeom prst="cloudCallout">
            <a:avLst>
              <a:gd name="adj1" fmla="val 5715"/>
              <a:gd name="adj2" fmla="val 52378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400" dirty="0" err="1"/>
              <a:t>Láčho</a:t>
            </a:r>
            <a:r>
              <a:rPr lang="sk-SK" sz="2400" dirty="0"/>
              <a:t> </a:t>
            </a:r>
            <a:r>
              <a:rPr lang="sk-SK" sz="2400" dirty="0" err="1"/>
              <a:t>ďives</a:t>
            </a:r>
            <a:r>
              <a:rPr lang="sk-SK" sz="2400" dirty="0"/>
              <a:t> </a:t>
            </a:r>
            <a:r>
              <a:rPr lang="sk-SK" sz="2400" dirty="0" err="1"/>
              <a:t>amala</a:t>
            </a:r>
            <a:r>
              <a:rPr lang="sk-SK" sz="2400" dirty="0"/>
              <a:t> </a:t>
            </a:r>
            <a:r>
              <a:rPr lang="sk-SK" sz="2400" dirty="0" err="1"/>
              <a:t>vičinav</a:t>
            </a:r>
            <a:r>
              <a:rPr lang="sk-SK" sz="2400" dirty="0"/>
              <a:t> ma o </a:t>
            </a:r>
            <a:r>
              <a:rPr lang="sk-SK" sz="2400" dirty="0" err="1" smtClean="0"/>
              <a:t>Janik</a:t>
            </a:r>
            <a:r>
              <a:rPr lang="sk-SK" sz="2400" dirty="0" smtClean="0"/>
              <a:t>  </a:t>
            </a:r>
            <a:r>
              <a:rPr lang="sk-SK" sz="2400" dirty="0"/>
              <a:t>u </a:t>
            </a:r>
            <a:r>
              <a:rPr lang="sk-SK" sz="2400" dirty="0" err="1"/>
              <a:t>kamav</a:t>
            </a:r>
            <a:r>
              <a:rPr lang="sk-SK" sz="2400" dirty="0"/>
              <a:t> </a:t>
            </a:r>
            <a:r>
              <a:rPr lang="sk-SK" sz="2400" dirty="0" err="1"/>
              <a:t>tumenge</a:t>
            </a:r>
            <a:r>
              <a:rPr lang="sk-SK" sz="2400" dirty="0"/>
              <a:t> </a:t>
            </a:r>
            <a:r>
              <a:rPr lang="sk-SK" sz="2400" dirty="0" err="1"/>
              <a:t>te</a:t>
            </a:r>
            <a:r>
              <a:rPr lang="sk-SK" sz="2400" dirty="0"/>
              <a:t> </a:t>
            </a:r>
            <a:r>
              <a:rPr lang="sk-SK" sz="2400" smtClean="0"/>
              <a:t>sikavel </a:t>
            </a:r>
            <a:r>
              <a:rPr lang="sk-SK" sz="2400" dirty="0" err="1"/>
              <a:t>mira</a:t>
            </a:r>
            <a:r>
              <a:rPr lang="sk-SK" sz="2400" dirty="0"/>
              <a:t> </a:t>
            </a:r>
            <a:r>
              <a:rPr lang="sk-SK" sz="2400" dirty="0" err="1"/>
              <a:t>kamadutne</a:t>
            </a:r>
            <a:r>
              <a:rPr lang="sk-SK" sz="2400" dirty="0"/>
              <a:t> </a:t>
            </a:r>
            <a:r>
              <a:rPr lang="sk-SK" sz="2400" dirty="0" err="1"/>
              <a:t>predmeti</a:t>
            </a:r>
            <a:r>
              <a:rPr lang="sk-SK" sz="2400" dirty="0"/>
              <a:t> </a:t>
            </a:r>
            <a:r>
              <a:rPr lang="sk-SK" sz="2400" dirty="0" err="1"/>
              <a:t>andri</a:t>
            </a:r>
            <a:r>
              <a:rPr lang="sk-SK" sz="2400" dirty="0"/>
              <a:t> </a:t>
            </a:r>
            <a:r>
              <a:rPr lang="sk-SK" sz="2400" dirty="0" err="1"/>
              <a:t>sikhaďi</a:t>
            </a:r>
            <a:endParaRPr lang="sk-SK" sz="2400" dirty="0"/>
          </a:p>
          <a:p>
            <a:pPr algn="ctr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86278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43608" y="1772816"/>
            <a:ext cx="7772400" cy="1829761"/>
          </a:xfrm>
        </p:spPr>
        <p:txBody>
          <a:bodyPr>
            <a:normAutofit/>
          </a:bodyPr>
          <a:lstStyle/>
          <a:p>
            <a:pPr algn="ctr"/>
            <a:r>
              <a:rPr lang="sk-SK" dirty="0" err="1" smtClean="0"/>
              <a:t>Angluno</a:t>
            </a:r>
            <a:r>
              <a:rPr lang="sk-SK" dirty="0" smtClean="0"/>
              <a:t> </a:t>
            </a:r>
            <a:r>
              <a:rPr lang="sk-SK" dirty="0" err="1" smtClean="0"/>
              <a:t>hin</a:t>
            </a: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sk-SK" sz="4400" b="1" i="1" dirty="0" smtClean="0">
                <a:solidFill>
                  <a:srgbClr val="0070C0"/>
                </a:solidFill>
              </a:rPr>
              <a:t>E    M A T E M T I K A </a:t>
            </a:r>
          </a:p>
          <a:p>
            <a:pPr algn="ctr"/>
            <a:r>
              <a:rPr lang="sk-SK" b="1" dirty="0" smtClean="0"/>
              <a:t> 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7950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sz="4800" dirty="0" smtClean="0"/>
              <a:t>             </a:t>
            </a:r>
            <a:r>
              <a:rPr lang="sk-SK" sz="4800" dirty="0" err="1" smtClean="0"/>
              <a:t>prithovel</a:t>
            </a:r>
            <a:r>
              <a:rPr lang="sk-SK" sz="4800" dirty="0" smtClean="0"/>
              <a:t> </a:t>
            </a:r>
          </a:p>
          <a:p>
            <a:pPr marL="0" indent="0">
              <a:buNone/>
            </a:pPr>
            <a:r>
              <a:rPr lang="sk-SK" sz="4800" b="1" dirty="0"/>
              <a:t>	</a:t>
            </a:r>
            <a:r>
              <a:rPr lang="sk-SK" sz="4800" b="1" dirty="0" smtClean="0"/>
              <a:t>	</a:t>
            </a:r>
            <a:r>
              <a:rPr lang="sk-SK" sz="4800" b="1" dirty="0" err="1" smtClean="0"/>
              <a:t>vičinel</a:t>
            </a:r>
            <a:r>
              <a:rPr lang="sk-SK" sz="4800" b="1" dirty="0" smtClean="0"/>
              <a:t> pes </a:t>
            </a:r>
            <a:r>
              <a:rPr lang="sk-SK" sz="4800" b="1" dirty="0" err="1" smtClean="0"/>
              <a:t>oda</a:t>
            </a:r>
            <a:r>
              <a:rPr lang="sk-SK" sz="4800" b="1" dirty="0" smtClean="0"/>
              <a:t>               	       </a:t>
            </a:r>
            <a:r>
              <a:rPr lang="sk-SK" sz="4800" b="1" dirty="0" err="1" smtClean="0"/>
              <a:t>prithoviben</a:t>
            </a:r>
            <a:endParaRPr lang="sk-SK" sz="4800" dirty="0"/>
          </a:p>
          <a:p>
            <a:pPr marL="0" indent="0">
              <a:buNone/>
            </a:pPr>
            <a:r>
              <a:rPr lang="sk-SK" sz="4800" dirty="0" smtClean="0"/>
              <a:t>				+</a:t>
            </a:r>
          </a:p>
          <a:p>
            <a:pPr marL="0" indent="0">
              <a:buNone/>
            </a:pPr>
            <a:r>
              <a:rPr lang="sk-SK" sz="4800" dirty="0"/>
              <a:t>	</a:t>
            </a:r>
            <a:r>
              <a:rPr lang="sk-SK" sz="4800" dirty="0" smtClean="0"/>
              <a:t>		   </a:t>
            </a:r>
            <a:r>
              <a:rPr lang="sk-SK" sz="4800" dirty="0" err="1" smtClean="0"/>
              <a:t>the</a:t>
            </a:r>
            <a:r>
              <a:rPr lang="sk-SK" sz="4800" dirty="0" smtClean="0"/>
              <a:t> </a:t>
            </a:r>
            <a:endParaRPr lang="sk-SK" sz="48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b="1" dirty="0" smtClean="0"/>
              <a:t>So pes </a:t>
            </a:r>
            <a:r>
              <a:rPr lang="sk-SK" b="1" dirty="0" err="1" smtClean="0"/>
              <a:t>kerel</a:t>
            </a:r>
            <a:r>
              <a:rPr lang="sk-SK" b="1" dirty="0" smtClean="0"/>
              <a:t> </a:t>
            </a:r>
            <a:r>
              <a:rPr lang="sk-SK" b="1" dirty="0" err="1" smtClean="0"/>
              <a:t>le</a:t>
            </a:r>
            <a:r>
              <a:rPr lang="sk-SK" b="1" dirty="0" smtClean="0"/>
              <a:t> </a:t>
            </a:r>
            <a:r>
              <a:rPr lang="sk-SK" b="1" dirty="0" err="1" smtClean="0"/>
              <a:t>gindenca</a:t>
            </a:r>
            <a:r>
              <a:rPr lang="sk-SK" b="1" dirty="0" smtClean="0"/>
              <a:t>? 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036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k-SK" b="1" dirty="0" smtClean="0"/>
              <a:t> </a:t>
            </a:r>
            <a:r>
              <a:rPr lang="sk-SK" sz="4400" b="1" dirty="0" err="1" smtClean="0"/>
              <a:t>Te</a:t>
            </a:r>
            <a:r>
              <a:rPr lang="sk-SK" sz="4400" b="1" dirty="0" smtClean="0"/>
              <a:t> </a:t>
            </a:r>
            <a:r>
              <a:rPr lang="sk-SK" sz="4400" b="1" dirty="0" err="1"/>
              <a:t>lel</a:t>
            </a:r>
            <a:r>
              <a:rPr lang="sk-SK" sz="4400" b="1" dirty="0"/>
              <a:t> </a:t>
            </a:r>
          </a:p>
          <a:p>
            <a:pPr marL="0" indent="0" algn="ctr">
              <a:buNone/>
            </a:pPr>
            <a:r>
              <a:rPr lang="sk-SK" sz="4400" b="1" dirty="0" err="1" smtClean="0"/>
              <a:t>Vičinel</a:t>
            </a:r>
            <a:r>
              <a:rPr lang="sk-SK" sz="4400" b="1" dirty="0" smtClean="0"/>
              <a:t> pes </a:t>
            </a:r>
            <a:r>
              <a:rPr lang="sk-SK" sz="4400" b="1" dirty="0" err="1" smtClean="0"/>
              <a:t>oda</a:t>
            </a:r>
            <a:r>
              <a:rPr lang="sk-SK" sz="4400" b="1" dirty="0" smtClean="0"/>
              <a:t> </a:t>
            </a:r>
          </a:p>
          <a:p>
            <a:pPr marL="0" indent="0" algn="ctr">
              <a:buNone/>
            </a:pPr>
            <a:r>
              <a:rPr lang="sk-SK" sz="4400" b="1" dirty="0" err="1" smtClean="0"/>
              <a:t>telipen</a:t>
            </a:r>
            <a:r>
              <a:rPr lang="sk-SK" sz="4400" b="1" dirty="0"/>
              <a:t>	</a:t>
            </a:r>
            <a:endParaRPr lang="sk-SK" sz="4400" b="1" dirty="0" smtClean="0"/>
          </a:p>
          <a:p>
            <a:pPr marL="0" indent="0" algn="ctr">
              <a:buNone/>
            </a:pPr>
            <a:r>
              <a:rPr lang="sk-SK" sz="4400" b="1" dirty="0" smtClean="0"/>
              <a:t>_</a:t>
            </a:r>
          </a:p>
          <a:p>
            <a:pPr marL="0" indent="0" algn="ctr">
              <a:buNone/>
            </a:pPr>
            <a:r>
              <a:rPr lang="sk-SK" sz="4400" b="1" dirty="0" err="1" smtClean="0"/>
              <a:t>Bijo</a:t>
            </a:r>
            <a:endParaRPr lang="sk-SK" sz="4400" b="1" dirty="0" smtClean="0"/>
          </a:p>
          <a:p>
            <a:pPr marL="0" indent="0" algn="ctr">
              <a:buNone/>
            </a:pPr>
            <a:endParaRPr lang="sk-SK" sz="44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1388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sk-SK" sz="4000" b="1" dirty="0" err="1"/>
              <a:t>b</a:t>
            </a:r>
            <a:r>
              <a:rPr lang="sk-SK" sz="4000" b="1" dirty="0" err="1" smtClean="0"/>
              <a:t>utervaľarel</a:t>
            </a:r>
            <a:endParaRPr lang="sk-SK" sz="4000" b="1" dirty="0" smtClean="0"/>
          </a:p>
          <a:p>
            <a:pPr marL="0" indent="0" algn="ctr">
              <a:buNone/>
            </a:pPr>
            <a:r>
              <a:rPr lang="sk-SK" sz="4000" b="1" dirty="0" err="1"/>
              <a:t>v</a:t>
            </a:r>
            <a:r>
              <a:rPr lang="sk-SK" sz="4000" b="1" dirty="0" err="1" smtClean="0"/>
              <a:t>ičinel</a:t>
            </a:r>
            <a:r>
              <a:rPr lang="sk-SK" sz="4000" b="1" dirty="0" smtClean="0"/>
              <a:t> pes </a:t>
            </a:r>
            <a:r>
              <a:rPr lang="sk-SK" sz="4000" b="1" dirty="0" err="1" smtClean="0"/>
              <a:t>oda</a:t>
            </a:r>
            <a:r>
              <a:rPr lang="sk-SK" sz="4000" b="1" dirty="0" smtClean="0"/>
              <a:t> </a:t>
            </a:r>
          </a:p>
          <a:p>
            <a:pPr marL="0" indent="0" algn="ctr">
              <a:buNone/>
            </a:pPr>
            <a:r>
              <a:rPr lang="sk-SK" sz="4000" b="1" dirty="0" err="1" smtClean="0"/>
              <a:t>Butervaľaripen</a:t>
            </a:r>
            <a:endParaRPr lang="sk-SK" sz="4000" b="1" dirty="0" smtClean="0"/>
          </a:p>
          <a:p>
            <a:pPr marL="0" indent="0" algn="ctr">
              <a:buNone/>
            </a:pPr>
            <a:r>
              <a:rPr lang="sk-SK" sz="4000" b="1" dirty="0" smtClean="0"/>
              <a:t>X</a:t>
            </a:r>
          </a:p>
          <a:p>
            <a:pPr marL="0" indent="0" algn="ctr">
              <a:buNone/>
            </a:pPr>
            <a:r>
              <a:rPr lang="sk-SK" sz="4000" b="1" dirty="0" smtClean="0"/>
              <a:t>var</a:t>
            </a:r>
            <a:endParaRPr lang="sk-SK" sz="40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484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sk-SK" sz="4000" b="1" dirty="0" err="1" smtClean="0"/>
              <a:t>Ulavel</a:t>
            </a:r>
            <a:endParaRPr lang="sk-SK" sz="4000" b="1" dirty="0" smtClean="0"/>
          </a:p>
          <a:p>
            <a:pPr marL="0" indent="0" algn="ctr">
              <a:buNone/>
            </a:pPr>
            <a:r>
              <a:rPr lang="sk-SK" sz="4000" b="1" dirty="0" err="1" smtClean="0"/>
              <a:t>Vičinel</a:t>
            </a:r>
            <a:r>
              <a:rPr lang="sk-SK" sz="4000" b="1" dirty="0" smtClean="0"/>
              <a:t> pes </a:t>
            </a:r>
            <a:r>
              <a:rPr lang="sk-SK" sz="4000" b="1" dirty="0" err="1" smtClean="0"/>
              <a:t>oda</a:t>
            </a:r>
            <a:endParaRPr lang="sk-SK" sz="4000" b="1" dirty="0" smtClean="0"/>
          </a:p>
          <a:p>
            <a:pPr marL="0" indent="0" algn="ctr">
              <a:buNone/>
            </a:pPr>
            <a:r>
              <a:rPr lang="sk-SK" sz="4000" b="1" dirty="0" smtClean="0"/>
              <a:t> </a:t>
            </a:r>
            <a:r>
              <a:rPr lang="sk-SK" sz="4000" b="1" dirty="0" err="1" smtClean="0"/>
              <a:t>ulavipen</a:t>
            </a:r>
            <a:r>
              <a:rPr lang="sk-SK" sz="4000" b="1" dirty="0" smtClean="0"/>
              <a:t> </a:t>
            </a:r>
          </a:p>
          <a:p>
            <a:pPr marL="0" indent="0" algn="ctr">
              <a:buNone/>
            </a:pPr>
            <a:r>
              <a:rPr lang="sk-SK" sz="4000" b="1" dirty="0" smtClean="0"/>
              <a:t>:</a:t>
            </a:r>
          </a:p>
          <a:p>
            <a:pPr marL="0" indent="0" algn="ctr">
              <a:buNone/>
            </a:pPr>
            <a:r>
              <a:rPr lang="sk-SK" sz="4000" dirty="0" err="1" smtClean="0"/>
              <a:t>uldo</a:t>
            </a:r>
            <a:endParaRPr lang="sk-SK" sz="4000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6588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sah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sk-SK" dirty="0" smtClean="0"/>
              <a:t>= </a:t>
            </a:r>
            <a:r>
              <a:rPr lang="sk-SK" dirty="0" err="1" smtClean="0"/>
              <a:t>adi</a:t>
            </a:r>
            <a:r>
              <a:rPr lang="sk-SK" dirty="0" smtClean="0"/>
              <a:t> </a:t>
            </a:r>
            <a:r>
              <a:rPr lang="sk-SK" dirty="0" err="1" smtClean="0"/>
              <a:t>znamjienkos</a:t>
            </a:r>
            <a:r>
              <a:rPr lang="sk-SK" dirty="0" smtClean="0"/>
              <a:t> pes </a:t>
            </a:r>
            <a:r>
              <a:rPr lang="sk-SK" dirty="0" err="1" smtClean="0"/>
              <a:t>vičinel</a:t>
            </a:r>
            <a:r>
              <a:rPr lang="sk-SK" dirty="0" smtClean="0"/>
              <a:t>   </a:t>
            </a:r>
            <a:r>
              <a:rPr lang="sk-SK" b="1" dirty="0" smtClean="0">
                <a:solidFill>
                  <a:srgbClr val="FF0000"/>
                </a:solidFill>
              </a:rPr>
              <a:t>HIN </a:t>
            </a:r>
          </a:p>
          <a:p>
            <a:pPr marL="109728" indent="0">
              <a:buNone/>
            </a:pPr>
            <a:r>
              <a:rPr lang="sk-SK" dirty="0" smtClean="0"/>
              <a:t> </a:t>
            </a:r>
          </a:p>
          <a:p>
            <a:endParaRPr lang="sk-SK" dirty="0"/>
          </a:p>
          <a:p>
            <a:pPr marL="109728" indent="0">
              <a:buNone/>
            </a:pPr>
            <a:r>
              <a:rPr lang="sk-SK" dirty="0" smtClean="0"/>
              <a:t>3</a:t>
            </a:r>
            <a:r>
              <a:rPr lang="sk-SK" b="1" dirty="0" smtClean="0">
                <a:solidFill>
                  <a:srgbClr val="FF0000"/>
                </a:solidFill>
              </a:rPr>
              <a:t>+</a:t>
            </a:r>
            <a:r>
              <a:rPr lang="sk-SK" dirty="0" smtClean="0"/>
              <a:t>3</a:t>
            </a:r>
            <a:r>
              <a:rPr lang="sk-SK" b="1" dirty="0" smtClean="0">
                <a:solidFill>
                  <a:srgbClr val="00B050"/>
                </a:solidFill>
              </a:rPr>
              <a:t>=</a:t>
            </a:r>
            <a:r>
              <a:rPr lang="sk-SK" dirty="0" smtClean="0"/>
              <a:t> 6 </a:t>
            </a:r>
            <a:r>
              <a:rPr lang="sk-SK" dirty="0" err="1" smtClean="0"/>
              <a:t>trin</a:t>
            </a:r>
            <a:r>
              <a:rPr lang="sk-SK" dirty="0" smtClean="0"/>
              <a:t> </a:t>
            </a:r>
            <a:r>
              <a:rPr lang="sk-SK" b="1" dirty="0" err="1" smtClean="0">
                <a:solidFill>
                  <a:srgbClr val="FF0000"/>
                </a:solidFill>
              </a:rPr>
              <a:t>the</a:t>
            </a:r>
            <a:r>
              <a:rPr lang="sk-SK" dirty="0" smtClean="0"/>
              <a:t> </a:t>
            </a:r>
            <a:r>
              <a:rPr lang="sk-SK" dirty="0" err="1" smtClean="0"/>
              <a:t>trin</a:t>
            </a:r>
            <a:r>
              <a:rPr lang="sk-SK" dirty="0" smtClean="0"/>
              <a:t> </a:t>
            </a:r>
            <a:r>
              <a:rPr lang="sk-SK" b="1" dirty="0" err="1" smtClean="0">
                <a:solidFill>
                  <a:srgbClr val="00B050"/>
                </a:solidFill>
              </a:rPr>
              <a:t>hin</a:t>
            </a:r>
            <a:r>
              <a:rPr lang="sk-SK" b="1" dirty="0" smtClean="0">
                <a:solidFill>
                  <a:srgbClr val="00B050"/>
                </a:solidFill>
              </a:rPr>
              <a:t> </a:t>
            </a:r>
            <a:r>
              <a:rPr lang="sk-SK" dirty="0" err="1" smtClean="0"/>
              <a:t>šov</a:t>
            </a:r>
            <a:endParaRPr lang="sk-SK" dirty="0" smtClean="0"/>
          </a:p>
          <a:p>
            <a:pPr marL="109728" indent="0">
              <a:buNone/>
            </a:pPr>
            <a:r>
              <a:rPr lang="sk-SK" dirty="0" smtClean="0"/>
              <a:t>4</a:t>
            </a:r>
            <a:r>
              <a:rPr lang="sk-SK" b="1" dirty="0" smtClean="0">
                <a:solidFill>
                  <a:srgbClr val="FF0000"/>
                </a:solidFill>
              </a:rPr>
              <a:t>-</a:t>
            </a:r>
            <a:r>
              <a:rPr lang="sk-SK" dirty="0" smtClean="0"/>
              <a:t>2</a:t>
            </a:r>
            <a:r>
              <a:rPr lang="sk-SK" b="1" dirty="0" smtClean="0">
                <a:solidFill>
                  <a:srgbClr val="00B050"/>
                </a:solidFill>
              </a:rPr>
              <a:t>=</a:t>
            </a:r>
            <a:r>
              <a:rPr lang="sk-SK" dirty="0" smtClean="0"/>
              <a:t> 2 </a:t>
            </a:r>
            <a:r>
              <a:rPr lang="sk-SK" dirty="0" err="1" smtClean="0"/>
              <a:t>štar</a:t>
            </a:r>
            <a:r>
              <a:rPr lang="sk-SK" dirty="0" smtClean="0"/>
              <a:t> </a:t>
            </a:r>
            <a:r>
              <a:rPr lang="sk-SK" b="1" dirty="0" err="1" smtClean="0">
                <a:solidFill>
                  <a:srgbClr val="FF0000"/>
                </a:solidFill>
              </a:rPr>
              <a:t>bijo</a:t>
            </a:r>
            <a:r>
              <a:rPr lang="sk-SK" dirty="0" smtClean="0"/>
              <a:t> duj </a:t>
            </a:r>
            <a:r>
              <a:rPr lang="sk-SK" b="1" dirty="0" err="1" smtClean="0">
                <a:solidFill>
                  <a:srgbClr val="00B050"/>
                </a:solidFill>
              </a:rPr>
              <a:t>hin</a:t>
            </a:r>
            <a:r>
              <a:rPr lang="sk-SK" dirty="0" smtClean="0"/>
              <a:t> </a:t>
            </a:r>
            <a:r>
              <a:rPr lang="sk-SK" dirty="0" err="1" smtClean="0"/>
              <a:t>duj</a:t>
            </a:r>
            <a:r>
              <a:rPr lang="sk-SK" dirty="0" smtClean="0"/>
              <a:t> </a:t>
            </a:r>
          </a:p>
          <a:p>
            <a:pPr marL="109728" indent="0">
              <a:buNone/>
            </a:pPr>
            <a:r>
              <a:rPr lang="sk-SK" dirty="0" smtClean="0"/>
              <a:t>2</a:t>
            </a:r>
            <a:r>
              <a:rPr lang="sk-SK" b="1" dirty="0" smtClean="0">
                <a:solidFill>
                  <a:srgbClr val="FF0000"/>
                </a:solidFill>
              </a:rPr>
              <a:t>X</a:t>
            </a:r>
            <a:r>
              <a:rPr lang="sk-SK" dirty="0" smtClean="0"/>
              <a:t>2</a:t>
            </a:r>
            <a:r>
              <a:rPr lang="sk-SK" b="1" dirty="0" smtClean="0">
                <a:solidFill>
                  <a:srgbClr val="00B050"/>
                </a:solidFill>
              </a:rPr>
              <a:t>=</a:t>
            </a:r>
            <a:r>
              <a:rPr lang="sk-SK" dirty="0" smtClean="0"/>
              <a:t> 4  duj </a:t>
            </a:r>
            <a:r>
              <a:rPr lang="sk-SK" b="1" dirty="0" smtClean="0">
                <a:solidFill>
                  <a:srgbClr val="FF0000"/>
                </a:solidFill>
              </a:rPr>
              <a:t>var</a:t>
            </a:r>
            <a:r>
              <a:rPr lang="sk-SK" dirty="0" smtClean="0"/>
              <a:t> duj </a:t>
            </a:r>
            <a:r>
              <a:rPr lang="sk-SK" b="1" dirty="0" err="1" smtClean="0">
                <a:solidFill>
                  <a:srgbClr val="00B050"/>
                </a:solidFill>
              </a:rPr>
              <a:t>hin</a:t>
            </a:r>
            <a:r>
              <a:rPr lang="sk-SK" dirty="0" smtClean="0"/>
              <a:t> </a:t>
            </a:r>
            <a:r>
              <a:rPr lang="sk-SK" dirty="0" err="1" smtClean="0"/>
              <a:t>štar</a:t>
            </a:r>
            <a:endParaRPr lang="sk-SK" dirty="0" smtClean="0"/>
          </a:p>
          <a:p>
            <a:pPr marL="109728" indent="0">
              <a:buNone/>
            </a:pPr>
            <a:r>
              <a:rPr lang="sk-SK" dirty="0" smtClean="0"/>
              <a:t>56</a:t>
            </a:r>
            <a:r>
              <a:rPr lang="sk-SK" b="1" dirty="0" smtClean="0">
                <a:solidFill>
                  <a:srgbClr val="FF0000"/>
                </a:solidFill>
              </a:rPr>
              <a:t>:</a:t>
            </a:r>
            <a:r>
              <a:rPr lang="sk-SK" dirty="0" smtClean="0"/>
              <a:t>8</a:t>
            </a:r>
            <a:r>
              <a:rPr lang="sk-SK" b="1" dirty="0" smtClean="0">
                <a:solidFill>
                  <a:srgbClr val="00B050"/>
                </a:solidFill>
              </a:rPr>
              <a:t>=</a:t>
            </a:r>
            <a:r>
              <a:rPr lang="sk-SK" dirty="0" smtClean="0"/>
              <a:t> 7 </a:t>
            </a:r>
            <a:r>
              <a:rPr lang="sk-SK" dirty="0" err="1" smtClean="0"/>
              <a:t>penda</a:t>
            </a:r>
            <a:r>
              <a:rPr lang="sk-SK" dirty="0" smtClean="0"/>
              <a:t> </a:t>
            </a:r>
            <a:r>
              <a:rPr lang="sk-SK" b="1" dirty="0" smtClean="0">
                <a:solidFill>
                  <a:srgbClr val="FF0000"/>
                </a:solidFill>
              </a:rPr>
              <a:t> </a:t>
            </a:r>
            <a:r>
              <a:rPr lang="sk-SK" b="1" dirty="0" err="1" smtClean="0">
                <a:solidFill>
                  <a:srgbClr val="FF0000"/>
                </a:solidFill>
              </a:rPr>
              <a:t>uldo</a:t>
            </a:r>
            <a:r>
              <a:rPr lang="sk-SK" b="1" dirty="0" smtClean="0">
                <a:solidFill>
                  <a:srgbClr val="FF0000"/>
                </a:solidFill>
              </a:rPr>
              <a:t> </a:t>
            </a:r>
            <a:r>
              <a:rPr lang="sk-SK" dirty="0" err="1" smtClean="0"/>
              <a:t>ochto</a:t>
            </a:r>
            <a:r>
              <a:rPr lang="sk-SK" dirty="0" smtClean="0"/>
              <a:t> </a:t>
            </a:r>
            <a:r>
              <a:rPr lang="sk-SK" b="1" dirty="0" err="1" smtClean="0">
                <a:solidFill>
                  <a:srgbClr val="00B050"/>
                </a:solidFill>
              </a:rPr>
              <a:t>hin</a:t>
            </a:r>
            <a:r>
              <a:rPr lang="sk-SK" dirty="0" smtClean="0"/>
              <a:t> </a:t>
            </a:r>
            <a:r>
              <a:rPr lang="sk-SK" dirty="0" err="1" smtClean="0"/>
              <a:t>efta</a:t>
            </a:r>
            <a:r>
              <a:rPr lang="sk-SK" dirty="0" smtClean="0"/>
              <a:t>  </a:t>
            </a:r>
            <a:endParaRPr lang="sk-SK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8021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sah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b="1" dirty="0" err="1" smtClean="0">
                <a:solidFill>
                  <a:srgbClr val="FFC000"/>
                </a:solidFill>
              </a:rPr>
              <a:t>Bijologia</a:t>
            </a:r>
            <a:r>
              <a:rPr lang="sk-SK" dirty="0" smtClean="0"/>
              <a:t> – </a:t>
            </a:r>
            <a:r>
              <a:rPr lang="sk-SK" dirty="0" err="1" smtClean="0"/>
              <a:t>odoj</a:t>
            </a:r>
            <a:r>
              <a:rPr lang="sk-SK" dirty="0" smtClean="0"/>
              <a:t> pes </a:t>
            </a:r>
            <a:r>
              <a:rPr lang="sk-SK" dirty="0" err="1" smtClean="0"/>
              <a:t>sikľarel</a:t>
            </a:r>
            <a:r>
              <a:rPr lang="sk-SK" dirty="0" smtClean="0"/>
              <a:t> </a:t>
            </a:r>
            <a:r>
              <a:rPr lang="sk-SK" dirty="0" err="1" smtClean="0"/>
              <a:t>paš</a:t>
            </a:r>
            <a:r>
              <a:rPr lang="sk-SK" dirty="0" smtClean="0"/>
              <a:t> </a:t>
            </a:r>
            <a:r>
              <a:rPr lang="sk-SK" dirty="0" err="1" smtClean="0"/>
              <a:t>manušeskero</a:t>
            </a:r>
            <a:r>
              <a:rPr lang="sk-SK" dirty="0" smtClean="0"/>
              <a:t> </a:t>
            </a:r>
            <a:r>
              <a:rPr lang="sk-SK" dirty="0" err="1" smtClean="0"/>
              <a:t>teštos</a:t>
            </a:r>
            <a:r>
              <a:rPr lang="sk-SK" dirty="0" smtClean="0"/>
              <a:t> , </a:t>
            </a:r>
            <a:r>
              <a:rPr lang="sk-SK" dirty="0" err="1" smtClean="0"/>
              <a:t>dživirna</a:t>
            </a:r>
            <a:r>
              <a:rPr lang="sk-SK" dirty="0" smtClean="0"/>
              <a:t>  u  </a:t>
            </a:r>
            <a:r>
              <a:rPr lang="sk-SK" dirty="0" err="1" smtClean="0"/>
              <a:t>veša</a:t>
            </a:r>
            <a:r>
              <a:rPr lang="sk-SK" dirty="0" smtClean="0"/>
              <a:t>.</a:t>
            </a:r>
          </a:p>
          <a:p>
            <a:endParaRPr lang="sk-SK" dirty="0"/>
          </a:p>
          <a:p>
            <a:r>
              <a:rPr lang="sk-SK" b="1" dirty="0" err="1" smtClean="0">
                <a:solidFill>
                  <a:srgbClr val="002060"/>
                </a:solidFill>
              </a:rPr>
              <a:t>Geografija</a:t>
            </a:r>
            <a:r>
              <a:rPr lang="sk-SK" dirty="0" smtClean="0"/>
              <a:t>- </a:t>
            </a:r>
            <a:r>
              <a:rPr lang="sk-SK" dirty="0"/>
              <a:t> </a:t>
            </a:r>
            <a:r>
              <a:rPr lang="sk-SK" dirty="0" err="1" smtClean="0"/>
              <a:t>sikľol</a:t>
            </a:r>
            <a:r>
              <a:rPr lang="sk-SK" dirty="0" smtClean="0"/>
              <a:t> pes </a:t>
            </a:r>
            <a:r>
              <a:rPr lang="sk-SK" dirty="0" err="1" smtClean="0"/>
              <a:t>pal</a:t>
            </a:r>
            <a:r>
              <a:rPr lang="sk-SK" dirty="0" smtClean="0"/>
              <a:t> </a:t>
            </a:r>
            <a:r>
              <a:rPr lang="sk-SK" dirty="0" err="1" smtClean="0"/>
              <a:t>amari</a:t>
            </a:r>
            <a:r>
              <a:rPr lang="sk-SK" dirty="0" smtClean="0"/>
              <a:t> </a:t>
            </a:r>
            <a:r>
              <a:rPr lang="sk-SK" dirty="0" err="1" smtClean="0"/>
              <a:t>Phuv</a:t>
            </a:r>
            <a:r>
              <a:rPr lang="sk-SK" dirty="0" smtClean="0"/>
              <a:t> , </a:t>
            </a:r>
            <a:r>
              <a:rPr lang="sk-SK" dirty="0" err="1" smtClean="0"/>
              <a:t>kontinenti</a:t>
            </a:r>
            <a:r>
              <a:rPr lang="sk-SK" dirty="0" smtClean="0"/>
              <a:t> , </a:t>
            </a:r>
            <a:r>
              <a:rPr lang="sk-SK" dirty="0" err="1" smtClean="0"/>
              <a:t>them</a:t>
            </a:r>
            <a:r>
              <a:rPr lang="sk-SK" dirty="0" smtClean="0"/>
              <a:t> </a:t>
            </a:r>
            <a:r>
              <a:rPr lang="sk-SK" dirty="0" err="1" smtClean="0"/>
              <a:t>pro</a:t>
            </a:r>
            <a:r>
              <a:rPr lang="sk-SK" dirty="0" smtClean="0"/>
              <a:t> </a:t>
            </a:r>
            <a:r>
              <a:rPr lang="sk-SK" dirty="0" err="1" smtClean="0"/>
              <a:t>luma</a:t>
            </a:r>
            <a:r>
              <a:rPr lang="sk-SK" dirty="0" smtClean="0"/>
              <a:t> , </a:t>
            </a:r>
            <a:r>
              <a:rPr lang="sk-SK" dirty="0" err="1" smtClean="0"/>
              <a:t>oceanos</a:t>
            </a:r>
            <a:r>
              <a:rPr lang="sk-SK" dirty="0" smtClean="0"/>
              <a:t>, </a:t>
            </a:r>
            <a:r>
              <a:rPr lang="sk-SK" dirty="0" err="1" smtClean="0"/>
              <a:t>garamo</a:t>
            </a:r>
            <a:r>
              <a:rPr lang="sk-SK" dirty="0" smtClean="0"/>
              <a:t> </a:t>
            </a:r>
          </a:p>
          <a:p>
            <a:pPr marL="109728" indent="0">
              <a:buNone/>
            </a:pPr>
            <a:r>
              <a:rPr lang="sk-SK" dirty="0" smtClean="0"/>
              <a:t> </a:t>
            </a:r>
            <a:r>
              <a:rPr lang="sk-SK" dirty="0" err="1" smtClean="0"/>
              <a:t>bu</a:t>
            </a:r>
            <a:endParaRPr lang="sk-SK" dirty="0" smtClean="0"/>
          </a:p>
          <a:p>
            <a:pPr marL="109728" indent="0">
              <a:buNone/>
            </a:pPr>
            <a:r>
              <a:rPr lang="sk-SK" dirty="0" err="1" smtClean="0">
                <a:latin typeface="Arial Black" pitchFamily="34" charset="0"/>
              </a:rPr>
              <a:t>buťakero</a:t>
            </a:r>
            <a:r>
              <a:rPr lang="sk-SK" dirty="0" smtClean="0">
                <a:latin typeface="Arial Black" pitchFamily="34" charset="0"/>
              </a:rPr>
              <a:t>  </a:t>
            </a:r>
            <a:r>
              <a:rPr lang="sk-SK" dirty="0" err="1" smtClean="0">
                <a:latin typeface="Arial Black" pitchFamily="34" charset="0"/>
              </a:rPr>
              <a:t>sikaviben</a:t>
            </a:r>
            <a:r>
              <a:rPr lang="sk-SK" dirty="0" smtClean="0">
                <a:latin typeface="Arial Black" pitchFamily="34" charset="0"/>
              </a:rPr>
              <a:t>  </a:t>
            </a:r>
            <a:r>
              <a:rPr lang="sk-SK" dirty="0" err="1" smtClean="0"/>
              <a:t>odoj</a:t>
            </a:r>
            <a:r>
              <a:rPr lang="sk-SK" dirty="0" smtClean="0"/>
              <a:t> e </a:t>
            </a:r>
            <a:r>
              <a:rPr lang="sk-SK" dirty="0" err="1" smtClean="0"/>
              <a:t>džuvľa</a:t>
            </a:r>
            <a:r>
              <a:rPr lang="sk-SK" dirty="0" smtClean="0"/>
              <a:t> pes </a:t>
            </a:r>
            <a:r>
              <a:rPr lang="sk-SK" dirty="0" err="1" smtClean="0"/>
              <a:t>sikľaren</a:t>
            </a:r>
            <a:r>
              <a:rPr lang="sk-SK" dirty="0" smtClean="0"/>
              <a:t> </a:t>
            </a:r>
            <a:r>
              <a:rPr lang="sk-SK" dirty="0" err="1" smtClean="0"/>
              <a:t>loke</a:t>
            </a:r>
            <a:r>
              <a:rPr lang="sk-SK" dirty="0" smtClean="0"/>
              <a:t> </a:t>
            </a:r>
            <a:r>
              <a:rPr lang="sk-SK" dirty="0" err="1" smtClean="0"/>
              <a:t>chabena</a:t>
            </a:r>
            <a:r>
              <a:rPr lang="sk-SK" dirty="0" smtClean="0"/>
              <a:t>, u o </a:t>
            </a:r>
            <a:r>
              <a:rPr lang="sk-SK" dirty="0" err="1" smtClean="0"/>
              <a:t>murša</a:t>
            </a:r>
            <a:r>
              <a:rPr lang="sk-SK" dirty="0" smtClean="0"/>
              <a:t> pes </a:t>
            </a:r>
            <a:r>
              <a:rPr lang="sk-SK" dirty="0" err="1" smtClean="0"/>
              <a:t>sikľaren</a:t>
            </a:r>
            <a:r>
              <a:rPr lang="sk-SK" dirty="0" smtClean="0"/>
              <a:t> </a:t>
            </a:r>
            <a:r>
              <a:rPr lang="sk-SK" dirty="0" err="1" smtClean="0"/>
              <a:t>te</a:t>
            </a:r>
            <a:r>
              <a:rPr lang="sk-SK" dirty="0" smtClean="0"/>
              <a:t> </a:t>
            </a:r>
            <a:r>
              <a:rPr lang="sk-SK" dirty="0" err="1" smtClean="0"/>
              <a:t>kerel</a:t>
            </a:r>
            <a:r>
              <a:rPr lang="sk-SK" dirty="0" smtClean="0"/>
              <a:t> </a:t>
            </a:r>
            <a:r>
              <a:rPr lang="sk-SK" dirty="0" err="1" smtClean="0"/>
              <a:t>le</a:t>
            </a:r>
            <a:r>
              <a:rPr lang="sk-SK" dirty="0" smtClean="0"/>
              <a:t> </a:t>
            </a:r>
            <a:r>
              <a:rPr lang="sk-SK" dirty="0" err="1" smtClean="0"/>
              <a:t>kaštenca</a:t>
            </a:r>
            <a:r>
              <a:rPr lang="sk-SK" dirty="0" smtClean="0"/>
              <a:t>. </a:t>
            </a:r>
            <a:endParaRPr lang="sk-SK" dirty="0"/>
          </a:p>
          <a:p>
            <a:pPr marL="109728" indent="0">
              <a:buNone/>
            </a:pPr>
            <a:r>
              <a:rPr lang="sk-SK" dirty="0" smtClean="0"/>
              <a:t>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Aver</a:t>
            </a:r>
            <a:r>
              <a:rPr lang="sk-SK" dirty="0" smtClean="0"/>
              <a:t> </a:t>
            </a:r>
            <a:r>
              <a:rPr lang="sk-SK" dirty="0" err="1" smtClean="0"/>
              <a:t>predmetos</a:t>
            </a:r>
            <a:r>
              <a:rPr lang="sk-SK" dirty="0" smtClean="0"/>
              <a:t> </a:t>
            </a:r>
            <a:r>
              <a:rPr lang="sk-SK" dirty="0" err="1" smtClean="0"/>
              <a:t>savo</a:t>
            </a:r>
            <a:r>
              <a:rPr lang="sk-SK" dirty="0" smtClean="0"/>
              <a:t> rado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9759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sah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U </a:t>
            </a:r>
            <a:r>
              <a:rPr lang="sk-SK" dirty="0" err="1" smtClean="0"/>
              <a:t>igen</a:t>
            </a:r>
            <a:r>
              <a:rPr lang="sk-SK" dirty="0" smtClean="0"/>
              <a:t> </a:t>
            </a:r>
            <a:r>
              <a:rPr lang="sk-SK" dirty="0" err="1" smtClean="0"/>
              <a:t>but</a:t>
            </a:r>
            <a:r>
              <a:rPr lang="sk-SK" dirty="0" smtClean="0"/>
              <a:t> rado </a:t>
            </a:r>
            <a:r>
              <a:rPr lang="sk-SK" dirty="0" err="1" smtClean="0"/>
              <a:t>giľavav</a:t>
            </a:r>
            <a:r>
              <a:rPr lang="sk-SK" dirty="0" smtClean="0"/>
              <a:t> </a:t>
            </a:r>
            <a:r>
              <a:rPr lang="sk-SK" dirty="0" err="1" smtClean="0"/>
              <a:t>le</a:t>
            </a:r>
            <a:r>
              <a:rPr lang="sk-SK" dirty="0" smtClean="0"/>
              <a:t> </a:t>
            </a:r>
            <a:r>
              <a:rPr lang="sk-SK" dirty="0" err="1" smtClean="0"/>
              <a:t>sikľarne</a:t>
            </a:r>
            <a:r>
              <a:rPr lang="sk-SK" dirty="0"/>
              <a:t> </a:t>
            </a:r>
            <a:r>
              <a:rPr lang="sk-SK" dirty="0" err="1" smtClean="0"/>
              <a:t>amalenca</a:t>
            </a:r>
            <a:r>
              <a:rPr lang="sk-SK" dirty="0" smtClean="0"/>
              <a:t> . </a:t>
            </a:r>
            <a:endParaRPr lang="sk-SK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600" dirty="0"/>
              <a:t>U </a:t>
            </a:r>
            <a:r>
              <a:rPr lang="sk-SK" sz="3600" dirty="0" err="1"/>
              <a:t>agoreskro</a:t>
            </a:r>
            <a:r>
              <a:rPr lang="sk-SK" sz="3600" dirty="0"/>
              <a:t>  </a:t>
            </a:r>
            <a:r>
              <a:rPr lang="sk-SK" sz="3600" dirty="0" err="1" smtClean="0"/>
              <a:t>hin</a:t>
            </a:r>
            <a:r>
              <a:rPr lang="sk-SK" sz="3600" dirty="0" smtClean="0"/>
              <a:t> </a:t>
            </a:r>
            <a:r>
              <a:rPr lang="sk-SK" sz="3600" dirty="0" err="1"/>
              <a:t>čitrarďipen</a:t>
            </a:r>
            <a:r>
              <a:rPr lang="sk-SK" sz="3600" dirty="0"/>
              <a:t>  </a:t>
            </a:r>
            <a:r>
              <a:rPr lang="sk-SK" sz="3600" dirty="0" err="1"/>
              <a:t>odoj</a:t>
            </a:r>
            <a:r>
              <a:rPr lang="sk-SK" sz="3600" dirty="0"/>
              <a:t> rado </a:t>
            </a:r>
            <a:r>
              <a:rPr lang="sk-SK" sz="3600" dirty="0" err="1"/>
              <a:t>čitrarav</a:t>
            </a:r>
            <a:r>
              <a:rPr lang="sk-SK" sz="3600" dirty="0"/>
              <a:t>  </a:t>
            </a:r>
            <a:r>
              <a:rPr lang="sk-SK" sz="3600" dirty="0" err="1"/>
              <a:t>veša</a:t>
            </a:r>
            <a:r>
              <a:rPr lang="sk-SK" sz="3600" dirty="0"/>
              <a:t> </a:t>
            </a:r>
            <a:r>
              <a:rPr lang="sk-SK" sz="3600" dirty="0" err="1"/>
              <a:t>the</a:t>
            </a:r>
            <a:r>
              <a:rPr lang="sk-SK" sz="3600" dirty="0"/>
              <a:t> </a:t>
            </a:r>
            <a:r>
              <a:rPr lang="sk-SK" sz="3600" dirty="0" err="1" smtClean="0"/>
              <a:t>džvirina</a:t>
            </a:r>
            <a:r>
              <a:rPr lang="sk-SK" sz="3600" dirty="0" smtClean="0"/>
              <a:t> </a:t>
            </a:r>
            <a:endParaRPr lang="sk-SK" sz="3600" dirty="0"/>
          </a:p>
        </p:txBody>
      </p:sp>
      <p:pic>
        <p:nvPicPr>
          <p:cNvPr id="1026" name="Picture 2" descr="https://fbcdn-sphotos-d-a.akamaihd.net/hphotos-ak-snc7/p206x206/419111_356998160996015_606650295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76539"/>
            <a:ext cx="2943225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fbcdn-sphotos-e-a.akamaihd.net/hphotos-ak-snc7/404174_356996464329518_792208738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5" y="3006091"/>
            <a:ext cx="4434929" cy="29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fbcdn-sphotos-h-a.akamaihd.net/hphotos-ak-ash4/432145_356996377662860_1149235689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86" y="1877419"/>
            <a:ext cx="3407324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06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la">
  <a:themeElements>
    <a:clrScheme name="Hal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al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Hal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</TotalTime>
  <Words>174</Words>
  <Application>Microsoft Office PowerPoint</Application>
  <PresentationFormat>Prezentácia na obrazovke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9</vt:i4>
      </vt:variant>
    </vt:vector>
  </HeadingPairs>
  <TitlesOfParts>
    <vt:vector size="10" baseType="lpstr">
      <vt:lpstr>Hala</vt:lpstr>
      <vt:lpstr>Prezentácia programu PowerPoint</vt:lpstr>
      <vt:lpstr>Angluno hin </vt:lpstr>
      <vt:lpstr>So pes kerel le gindenca?  </vt:lpstr>
      <vt:lpstr>Prezentácia programu PowerPoint</vt:lpstr>
      <vt:lpstr>Prezentácia programu PowerPoint</vt:lpstr>
      <vt:lpstr>Prezentácia programu PowerPoint</vt:lpstr>
      <vt:lpstr>Prezentácia programu PowerPoint</vt:lpstr>
      <vt:lpstr>Aver predmetos savo rado</vt:lpstr>
      <vt:lpstr>U agoreskro  hin čitrarďipen  odoj rado čitrarav  veša the džvirina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rado sikľuvav adi predmeti :</dc:title>
  <dc:creator>Riaditeľ</dc:creator>
  <cp:lastModifiedBy>Riaditeľ</cp:lastModifiedBy>
  <cp:revision>8</cp:revision>
  <dcterms:created xsi:type="dcterms:W3CDTF">2013-01-09T10:32:11Z</dcterms:created>
  <dcterms:modified xsi:type="dcterms:W3CDTF">2013-01-11T08:16:07Z</dcterms:modified>
</cp:coreProperties>
</file>