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7" name="Obdĺžni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Zástupný symbol päty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sk-SK"/>
          </a:p>
        </p:txBody>
      </p:sp>
      <p:sp>
        <p:nvSpPr>
          <p:cNvPr id="16" name="Zástupný symbol tex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Upravte štýl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Upravte štýl predlohy textu.</a:t>
            </a:r>
          </a:p>
        </p:txBody>
      </p:sp>
      <p:sp>
        <p:nvSpPr>
          <p:cNvPr id="8" name="Obdĺžni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1" name="Obdĺžni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 smtClean="0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Upravte štýl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B4CFBE-9D87-42AE-A836-5047D3B3D219}" type="datetimeFigureOut">
              <a:rPr lang="sk-SK" smtClean="0"/>
              <a:t>10. 6. 2013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C9C2CE-A291-43F9-94D5-99DF19A1F799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 „</a:t>
            </a:r>
            <a:r>
              <a:rPr lang="sk-SK" dirty="0" err="1" smtClean="0"/>
              <a:t>te</a:t>
            </a:r>
            <a:r>
              <a:rPr lang="sk-SK" dirty="0" smtClean="0"/>
              <a:t> </a:t>
            </a:r>
            <a:r>
              <a:rPr lang="sk-SK" dirty="0" err="1" smtClean="0"/>
              <a:t>jel</a:t>
            </a:r>
            <a:r>
              <a:rPr lang="sk-SK" dirty="0" smtClean="0"/>
              <a:t>“ 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 err="1" smtClean="0"/>
              <a:t>Me</a:t>
            </a:r>
            <a:r>
              <a:rPr lang="sk-SK" dirty="0" smtClean="0"/>
              <a:t> som </a:t>
            </a:r>
          </a:p>
          <a:p>
            <a:r>
              <a:rPr lang="sk-SK" dirty="0" smtClean="0"/>
              <a:t>Tu sal </a:t>
            </a:r>
          </a:p>
          <a:p>
            <a:r>
              <a:rPr lang="sk-SK" dirty="0" err="1" smtClean="0"/>
              <a:t>Jov</a:t>
            </a:r>
            <a:r>
              <a:rPr lang="sk-SK" dirty="0" smtClean="0"/>
              <a:t>/joj </a:t>
            </a:r>
            <a:r>
              <a:rPr lang="sk-SK" dirty="0" err="1" smtClean="0"/>
              <a:t>hiňi</a:t>
            </a:r>
            <a:r>
              <a:rPr lang="sk-SK" dirty="0" smtClean="0"/>
              <a:t> </a:t>
            </a:r>
          </a:p>
          <a:p>
            <a:endParaRPr lang="sk-SK" dirty="0"/>
          </a:p>
          <a:p>
            <a:r>
              <a:rPr lang="sk-SK" dirty="0" smtClean="0"/>
              <a:t>Amen </a:t>
            </a:r>
            <a:r>
              <a:rPr lang="sk-SK" dirty="0" err="1" smtClean="0"/>
              <a:t>sam</a:t>
            </a:r>
            <a:r>
              <a:rPr lang="sk-SK" dirty="0" smtClean="0"/>
              <a:t> </a:t>
            </a:r>
          </a:p>
          <a:p>
            <a:r>
              <a:rPr lang="sk-SK" dirty="0" err="1" smtClean="0"/>
              <a:t>Tumen</a:t>
            </a:r>
            <a:r>
              <a:rPr lang="sk-SK" dirty="0" smtClean="0"/>
              <a:t> </a:t>
            </a:r>
            <a:r>
              <a:rPr lang="sk-SK" dirty="0" err="1" smtClean="0"/>
              <a:t>san</a:t>
            </a:r>
            <a:r>
              <a:rPr lang="sk-SK" dirty="0" smtClean="0"/>
              <a:t> </a:t>
            </a:r>
          </a:p>
          <a:p>
            <a:r>
              <a:rPr lang="sk-SK" dirty="0" err="1" smtClean="0"/>
              <a:t>Jon</a:t>
            </a:r>
            <a:r>
              <a:rPr lang="sk-SK" dirty="0" smtClean="0"/>
              <a:t> </a:t>
            </a:r>
            <a:r>
              <a:rPr lang="sk-SK" dirty="0" err="1" smtClean="0"/>
              <a:t>hine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17288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žný">
  <a:themeElements>
    <a:clrScheme name="Bežný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ežný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ežný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</TotalTime>
  <Words>17</Words>
  <Application>Microsoft Office PowerPoint</Application>
  <PresentationFormat>Prezentácia na obrazovke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2" baseType="lpstr">
      <vt:lpstr>Bežný</vt:lpstr>
      <vt:lpstr> „te jel“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„te jel“ </dc:title>
  <dc:creator>PKR-PZ-SZŠ-zborovňa3</dc:creator>
  <cp:lastModifiedBy>PKR-PZ-SZŠ-zborovňa3</cp:lastModifiedBy>
  <cp:revision>1</cp:revision>
  <dcterms:created xsi:type="dcterms:W3CDTF">2013-06-10T15:14:10Z</dcterms:created>
  <dcterms:modified xsi:type="dcterms:W3CDTF">2013-06-10T15:17:02Z</dcterms:modified>
</cp:coreProperties>
</file>