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06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A0D5F-761D-4BDC-9D65-0EF89B9DA7A9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4B6E1-1502-47D1-B0B8-E74E8F248E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782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0663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451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954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177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00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57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066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73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929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540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253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07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4536502" cy="1142643"/>
          </a:xfrm>
        </p:spPr>
        <p:txBody>
          <a:bodyPr/>
          <a:lstStyle/>
          <a:p>
            <a:pPr lvl="0" algn="l" hangingPunct="1">
              <a:buNone/>
            </a:pPr>
            <a:r>
              <a:rPr lang="sk-SK" sz="1000" dirty="0">
                <a:latin typeface="Calibri"/>
              </a:rPr>
              <a:t/>
            </a:r>
            <a:br>
              <a:rPr lang="sk-SK" sz="1000" dirty="0">
                <a:latin typeface="Calibri"/>
              </a:rPr>
            </a:br>
            <a:r>
              <a:rPr lang="sk-SK" sz="1000" dirty="0">
                <a:latin typeface="Calibri"/>
              </a:rPr>
              <a:t/>
            </a:r>
            <a:br>
              <a:rPr lang="sk-SK" sz="1000" dirty="0">
                <a:latin typeface="Calibri"/>
              </a:rPr>
            </a:br>
            <a:r>
              <a:rPr lang="fi-FI" sz="1000" dirty="0" err="1">
                <a:latin typeface="Calibri"/>
              </a:rPr>
              <a:t>Attachment</a:t>
            </a:r>
            <a:r>
              <a:rPr lang="fi-FI" sz="1000" dirty="0">
                <a:latin typeface="Calibri"/>
              </a:rPr>
              <a:t> 4.6. </a:t>
            </a:r>
            <a:r>
              <a:rPr lang="sk-SK" sz="1000" dirty="0">
                <a:latin typeface="Calibri"/>
              </a:rPr>
              <a:t/>
            </a:r>
            <a:br>
              <a:rPr lang="sk-SK" sz="1000" dirty="0">
                <a:latin typeface="Calibri"/>
              </a:rPr>
            </a:br>
            <a:r>
              <a:rPr lang="fi-FI" sz="1000" dirty="0">
                <a:latin typeface="Calibri"/>
              </a:rPr>
              <a:t/>
            </a:r>
            <a:br>
              <a:rPr lang="fi-FI" sz="1000" dirty="0">
                <a:latin typeface="Calibri"/>
              </a:rPr>
            </a:br>
            <a:r>
              <a:rPr lang="fi-FI" sz="1600" b="1" dirty="0" err="1">
                <a:latin typeface="Times New Roman" pitchFamily="18"/>
                <a:cs typeface="Times New Roman" pitchFamily="18"/>
              </a:rPr>
              <a:t>Funny</a:t>
            </a:r>
            <a:r>
              <a:rPr lang="fi-FI" sz="1600" b="1" dirty="0">
                <a:latin typeface="Times New Roman" pitchFamily="18"/>
                <a:cs typeface="Times New Roman" pitchFamily="18"/>
              </a:rPr>
              <a:t> </a:t>
            </a:r>
            <a:r>
              <a:rPr lang="fi-FI" sz="1600" b="1" dirty="0" err="1">
                <a:latin typeface="Times New Roman" pitchFamily="18"/>
                <a:cs typeface="Times New Roman" pitchFamily="18"/>
              </a:rPr>
              <a:t>Clowns</a:t>
            </a:r>
            <a:r>
              <a:rPr lang="fi-FI" sz="1600" b="1" dirty="0">
                <a:latin typeface="Times New Roman" pitchFamily="18"/>
                <a:cs typeface="Times New Roman" pitchFamily="18"/>
              </a:rPr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3635892" y="548676"/>
            <a:ext cx="5328592" cy="5328592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ikehys 4"/>
          <p:cNvSpPr/>
          <p:nvPr/>
        </p:nvSpPr>
        <p:spPr>
          <a:xfrm>
            <a:off x="323999" y="6021360"/>
            <a:ext cx="7056004" cy="552270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Which one of these clowns would you like to be?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Color that clown and disscuss together what the clowns are doing on stage.</a:t>
            </a:r>
          </a:p>
        </p:txBody>
      </p:sp>
      <p:sp>
        <p:nvSpPr>
          <p:cNvPr id="5" name="Tekstikehys 5"/>
          <p:cNvSpPr/>
          <p:nvPr/>
        </p:nvSpPr>
        <p:spPr>
          <a:xfrm>
            <a:off x="611559" y="1451920"/>
            <a:ext cx="2448269" cy="4946227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Make a little list of things that these clowns have with them on stage: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_________________________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_________________________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_________________________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_________________________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_________________________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_________________________</a:t>
            </a: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Times New Roman" pitchFamily="18"/>
              <a:ea typeface="SimSun" pitchFamily="2"/>
              <a:cs typeface="Times New Roman" pitchFamily="18"/>
            </a:endParaRP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800" b="0" i="0" u="none" strike="noStrike" kern="1200" cap="none" spc="0" baseline="0">
                <a:solidFill>
                  <a:srgbClr val="000000"/>
                </a:solidFill>
                <a:uFillTx/>
                <a:latin typeface="Arial" pitchFamily="18"/>
                <a:ea typeface="SimSun" pitchFamily="2"/>
                <a:cs typeface="Arial" pitchFamily="2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026657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47</Words>
  <Application>Microsoft Office PowerPoint</Application>
  <PresentationFormat>On-screen Show (4:3)</PresentationFormat>
  <Paragraphs>24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Attachment 4.6.   Funny Clowns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4.3.     Circus performers  (Teacher cuts this picture into cards or shows everyone from the picture their role and trick as circus performers).</dc:title>
  <dc:creator>kkgranqv</dc:creator>
  <cp:lastModifiedBy>kkgranqv</cp:lastModifiedBy>
  <cp:revision>3</cp:revision>
  <dcterms:created xsi:type="dcterms:W3CDTF">2013-11-15T16:24:21Z</dcterms:created>
  <dcterms:modified xsi:type="dcterms:W3CDTF">2013-11-15T16:26:06Z</dcterms:modified>
</cp:coreProperties>
</file>