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
  </p:notesMasterIdLst>
  <p:handoutMasterIdLst>
    <p:handoutMasterId r:id="rId7"/>
  </p:handoutMasterIdLst>
  <p:sldIdLst>
    <p:sldId id="263" r:id="rId3"/>
    <p:sldId id="264" r:id="rId4"/>
    <p:sldId id="265" r:id="rId5"/>
  </p:sldIdLst>
  <p:sldSz cx="9144000" cy="6858000" type="screen4x3"/>
  <p:notesSz cx="7559675" cy="106918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5" d="100"/>
          <a:sy n="115" d="100"/>
        </p:scale>
        <p:origin x="-888"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Zástupný symbol hlavičky 1"/>
          <p:cNvSpPr txBox="1">
            <a:spLocks noGrp="1"/>
          </p:cNvSpPr>
          <p:nvPr>
            <p:ph type="hdr" sz="quarter"/>
          </p:nvPr>
        </p:nvSpPr>
        <p:spPr>
          <a:xfrm>
            <a:off x="0" y="0"/>
            <a:ext cx="3280684" cy="534238"/>
          </a:xfrm>
          <a:prstGeom prst="rect">
            <a:avLst/>
          </a:prstGeom>
          <a:noFill/>
          <a:ln>
            <a:noFill/>
          </a:ln>
        </p:spPr>
        <p:txBody>
          <a:bodyPr vert="horz" wrap="square" lIns="90004" tIns="44997" rIns="90004" bIns="44997" anchor="t" anchorCtr="0" compatLnSpc="0"/>
          <a:lstStyle/>
          <a:p>
            <a:pPr marL="0" marR="0" lvl="0" indent="0" algn="l"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sk-SK" sz="1400" b="0" i="0" u="none" strike="noStrike" kern="1200" cap="none" spc="0" baseline="0">
              <a:solidFill>
                <a:srgbClr val="000000"/>
              </a:solidFill>
              <a:uFillTx/>
              <a:latin typeface="Arial" pitchFamily="18"/>
              <a:ea typeface="SimSun" pitchFamily="2"/>
              <a:cs typeface="Mangal" pitchFamily="2"/>
            </a:endParaRPr>
          </a:p>
        </p:txBody>
      </p:sp>
      <p:sp>
        <p:nvSpPr>
          <p:cNvPr id="3" name="Zástupný symbol dátumu 2"/>
          <p:cNvSpPr txBox="1">
            <a:spLocks noGrp="1"/>
          </p:cNvSpPr>
          <p:nvPr>
            <p:ph type="dt" sz="quarter" idx="1"/>
          </p:nvPr>
        </p:nvSpPr>
        <p:spPr>
          <a:xfrm>
            <a:off x="4278962" y="0"/>
            <a:ext cx="3280684" cy="534238"/>
          </a:xfrm>
          <a:prstGeom prst="rect">
            <a:avLst/>
          </a:prstGeom>
          <a:noFill/>
          <a:ln>
            <a:noFill/>
          </a:ln>
        </p:spPr>
        <p:txBody>
          <a:bodyPr vert="horz" wrap="square" lIns="90004" tIns="44997" rIns="90004" bIns="44997" anchor="t" anchorCtr="0" compatLnSpc="0"/>
          <a:lstStyle/>
          <a:p>
            <a:pPr marL="0" marR="0" lvl="0" indent="0" algn="r"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sk-SK" sz="1400" b="0" i="0" u="none" strike="noStrike" kern="1200" cap="none" spc="0" baseline="0">
              <a:solidFill>
                <a:srgbClr val="000000"/>
              </a:solidFill>
              <a:uFillTx/>
              <a:latin typeface="Arial" pitchFamily="18"/>
              <a:ea typeface="SimSun" pitchFamily="2"/>
              <a:cs typeface="Mangal" pitchFamily="2"/>
            </a:endParaRPr>
          </a:p>
        </p:txBody>
      </p:sp>
      <p:sp>
        <p:nvSpPr>
          <p:cNvPr id="4" name="Zástupný symbol päty 3"/>
          <p:cNvSpPr txBox="1">
            <a:spLocks noGrp="1"/>
          </p:cNvSpPr>
          <p:nvPr>
            <p:ph type="ftr" sz="quarter" idx="2"/>
          </p:nvPr>
        </p:nvSpPr>
        <p:spPr>
          <a:xfrm>
            <a:off x="0" y="10157402"/>
            <a:ext cx="3280684" cy="534238"/>
          </a:xfrm>
          <a:prstGeom prst="rect">
            <a:avLst/>
          </a:prstGeom>
          <a:noFill/>
          <a:ln>
            <a:noFill/>
          </a:ln>
        </p:spPr>
        <p:txBody>
          <a:bodyPr vert="horz" wrap="square" lIns="90004" tIns="44997" rIns="90004" bIns="44997" anchor="b" anchorCtr="0" compatLnSpc="0"/>
          <a:lstStyle/>
          <a:p>
            <a:pPr marL="0" marR="0" lvl="0" indent="0" algn="l"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sk-SK" sz="1400" b="0" i="0" u="none" strike="noStrike" kern="1200" cap="none" spc="0" baseline="0">
              <a:solidFill>
                <a:srgbClr val="000000"/>
              </a:solidFill>
              <a:uFillTx/>
              <a:latin typeface="Arial" pitchFamily="18"/>
              <a:ea typeface="SimSun" pitchFamily="2"/>
              <a:cs typeface="Mangal" pitchFamily="2"/>
            </a:endParaRPr>
          </a:p>
        </p:txBody>
      </p:sp>
      <p:sp>
        <p:nvSpPr>
          <p:cNvPr id="5" name="Zástupný symbol čísla snímky 4"/>
          <p:cNvSpPr txBox="1">
            <a:spLocks noGrp="1"/>
          </p:cNvSpPr>
          <p:nvPr>
            <p:ph type="sldNum" sz="quarter" idx="3"/>
          </p:nvPr>
        </p:nvSpPr>
        <p:spPr>
          <a:xfrm>
            <a:off x="4278962" y="10157402"/>
            <a:ext cx="3280684" cy="534238"/>
          </a:xfrm>
          <a:prstGeom prst="rect">
            <a:avLst/>
          </a:prstGeom>
          <a:noFill/>
          <a:ln>
            <a:noFill/>
          </a:ln>
        </p:spPr>
        <p:txBody>
          <a:bodyPr vert="horz" wrap="square" lIns="90004" tIns="44997" rIns="90004" bIns="44997" anchor="b" anchorCtr="0" compatLnSpc="0"/>
          <a:lstStyle/>
          <a:p>
            <a:pPr marL="0" marR="0" lvl="0" indent="0" algn="r"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fld id="{9792434A-98DD-4C71-9B68-7DCF7622E947}" type="slidenum">
              <a:t>‹#›</a:t>
            </a:fld>
            <a:endParaRPr lang="sk-SK" sz="1400" b="0" i="0" u="none" strike="noStrike" kern="1200" cap="none" spc="0" baseline="0">
              <a:solidFill>
                <a:srgbClr val="000000"/>
              </a:solidFill>
              <a:uFillTx/>
              <a:latin typeface="Arial" pitchFamily="18"/>
              <a:ea typeface="SimSun" pitchFamily="2"/>
              <a:cs typeface="Mangal" pitchFamily="2"/>
            </a:endParaRPr>
          </a:p>
        </p:txBody>
      </p:sp>
    </p:spTree>
    <p:extLst>
      <p:ext uri="{BB962C8B-B14F-4D97-AF65-F5344CB8AC3E}">
        <p14:creationId xmlns:p14="http://schemas.microsoft.com/office/powerpoint/2010/main" val="39223519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idx="2"/>
          </p:nvPr>
        </p:nvSpPr>
        <p:spPr>
          <a:xfrm>
            <a:off x="1107000" y="812517"/>
            <a:ext cx="5345280" cy="4008958"/>
          </a:xfrm>
          <a:prstGeom prst="rect">
            <a:avLst/>
          </a:prstGeom>
          <a:noFill/>
          <a:ln>
            <a:noFill/>
            <a:prstDash val="solid"/>
          </a:ln>
        </p:spPr>
      </p:sp>
      <p:sp>
        <p:nvSpPr>
          <p:cNvPr id="3" name="Zástupný symbol poznámok 2"/>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lstStyle/>
          <a:p>
            <a:pPr lvl="0"/>
            <a:endParaRPr lang="sk-SK"/>
          </a:p>
        </p:txBody>
      </p:sp>
      <p:sp>
        <p:nvSpPr>
          <p:cNvPr id="4" name="Zástupný symbol hlavičky 3"/>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lstStyle>
            <a:lvl1pPr marL="0" marR="0" lvl="0" indent="0" algn="l" defTabSz="914400" rtl="0" fontAlgn="auto" hangingPunct="0">
              <a:lnSpc>
                <a:spcPct val="100000"/>
              </a:lnSpc>
              <a:spcBef>
                <a:spcPts val="0"/>
              </a:spcBef>
              <a:spcAft>
                <a:spcPts val="0"/>
              </a:spcAft>
              <a:buNone/>
              <a:tabLst/>
              <a:defRPr lang="sk-SK"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sk-SK"/>
          </a:p>
        </p:txBody>
      </p:sp>
      <p:sp>
        <p:nvSpPr>
          <p:cNvPr id="5" name="Zástupný symbol dátumu 4"/>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lstStyle>
            <a:lvl1pPr marL="0" marR="0" lvl="0" indent="0" algn="r" defTabSz="914400" rtl="0" fontAlgn="auto" hangingPunct="0">
              <a:lnSpc>
                <a:spcPct val="100000"/>
              </a:lnSpc>
              <a:spcBef>
                <a:spcPts val="0"/>
              </a:spcBef>
              <a:spcAft>
                <a:spcPts val="0"/>
              </a:spcAft>
              <a:buNone/>
              <a:tabLst/>
              <a:defRPr lang="sk-SK"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sk-SK"/>
          </a:p>
        </p:txBody>
      </p:sp>
      <p:sp>
        <p:nvSpPr>
          <p:cNvPr id="6" name="Zástupný symbol päty 5"/>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lstStyle>
            <a:lvl1pPr marL="0" marR="0" lvl="0" indent="0" algn="l" defTabSz="914400" rtl="0" fontAlgn="auto" hangingPunct="0">
              <a:lnSpc>
                <a:spcPct val="100000"/>
              </a:lnSpc>
              <a:spcBef>
                <a:spcPts val="0"/>
              </a:spcBef>
              <a:spcAft>
                <a:spcPts val="0"/>
              </a:spcAft>
              <a:buNone/>
              <a:tabLst/>
              <a:defRPr lang="sk-SK"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sk-SK"/>
          </a:p>
        </p:txBody>
      </p:sp>
      <p:sp>
        <p:nvSpPr>
          <p:cNvPr id="7" name="Zástupný symbol čísla snímky 6"/>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lstStyle>
            <a:lvl1pPr marL="0" marR="0" lvl="0" indent="0" algn="r" defTabSz="914400" rtl="0" fontAlgn="auto" hangingPunct="0">
              <a:lnSpc>
                <a:spcPct val="100000"/>
              </a:lnSpc>
              <a:spcBef>
                <a:spcPts val="0"/>
              </a:spcBef>
              <a:spcAft>
                <a:spcPts val="0"/>
              </a:spcAft>
              <a:buNone/>
              <a:tabLst/>
              <a:defRPr lang="sk-SK"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fld id="{0360A156-43FD-439F-B013-1BDD2389B15C}" type="slidenum">
              <a:t>‹#›</a:t>
            </a:fld>
            <a:endParaRPr lang="sk-SK"/>
          </a:p>
        </p:txBody>
      </p:sp>
    </p:spTree>
    <p:extLst>
      <p:ext uri="{BB962C8B-B14F-4D97-AF65-F5344CB8AC3E}">
        <p14:creationId xmlns:p14="http://schemas.microsoft.com/office/powerpoint/2010/main" val="91540029"/>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sk-SK" sz="2000" b="0" i="0" u="none" strike="noStrike" kern="1200" cap="none" spc="0" baseline="0">
        <a:solidFill>
          <a:srgbClr val="000000"/>
        </a:solidFill>
        <a:uFillTx/>
        <a:latin typeface="Arial" pitchFamily="18"/>
        <a:ea typeface="SimSun"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a:xfrm>
            <a:off x="1106488" y="812800"/>
            <a:ext cx="5345112" cy="4008438"/>
          </a:xfrm>
          <a:solidFill>
            <a:srgbClr val="4F81BD"/>
          </a:solidFill>
          <a:ln w="25402">
            <a:solidFill>
              <a:srgbClr val="385D8A"/>
            </a:solidFill>
            <a:prstDash val="solid"/>
          </a:ln>
        </p:spPr>
      </p:sp>
      <p:sp>
        <p:nvSpPr>
          <p:cNvPr id="3" name="Zástupný symbol poznámok 2"/>
          <p:cNvSpPr txBox="1">
            <a:spLocks noGrp="1"/>
          </p:cNvSpPr>
          <p:nvPr>
            <p:ph type="body" sz="quarter" idx="1"/>
          </p:nvPr>
        </p:nvSpPr>
        <p:spPr>
          <a:xfrm>
            <a:off x="755998" y="5078522"/>
            <a:ext cx="6047640" cy="4811399"/>
          </a:xfrm>
        </p:spPr>
        <p:txBody>
          <a:bodyPr/>
          <a:lstStyle/>
          <a:p>
            <a:endParaRPr lang="fi-F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a:xfrm>
            <a:off x="1106488" y="812800"/>
            <a:ext cx="5345112" cy="4008438"/>
          </a:xfrm>
          <a:solidFill>
            <a:srgbClr val="4F81BD"/>
          </a:solidFill>
          <a:ln w="25402">
            <a:solidFill>
              <a:srgbClr val="385D8A"/>
            </a:solidFill>
            <a:prstDash val="solid"/>
          </a:ln>
        </p:spPr>
      </p:sp>
      <p:sp>
        <p:nvSpPr>
          <p:cNvPr id="3" name="Zástupný symbol poznámok 2"/>
          <p:cNvSpPr txBox="1">
            <a:spLocks noGrp="1"/>
          </p:cNvSpPr>
          <p:nvPr>
            <p:ph type="body" sz="quarter" idx="1"/>
          </p:nvPr>
        </p:nvSpPr>
        <p:spPr>
          <a:xfrm>
            <a:off x="755998" y="5078522"/>
            <a:ext cx="6047640" cy="4811399"/>
          </a:xfrm>
        </p:spPr>
        <p:txBody>
          <a:bodyPr/>
          <a:lstStyle/>
          <a:p>
            <a:endParaRPr lang="fi-F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a:xfrm>
            <a:off x="1106488" y="812800"/>
            <a:ext cx="5345112" cy="4008438"/>
          </a:xfrm>
          <a:solidFill>
            <a:srgbClr val="4F81BD"/>
          </a:solidFill>
          <a:ln w="25402">
            <a:solidFill>
              <a:srgbClr val="385D8A"/>
            </a:solidFill>
            <a:prstDash val="solid"/>
          </a:ln>
        </p:spPr>
      </p:sp>
      <p:sp>
        <p:nvSpPr>
          <p:cNvPr id="3" name="Zástupný symbol poznámok 2"/>
          <p:cNvSpPr txBox="1">
            <a:spLocks noGrp="1"/>
          </p:cNvSpPr>
          <p:nvPr>
            <p:ph type="body" sz="quarter" idx="1"/>
          </p:nvPr>
        </p:nvSpPr>
        <p:spPr>
          <a:xfrm>
            <a:off x="755998" y="5078522"/>
            <a:ext cx="6047640" cy="4811399"/>
          </a:xfrm>
        </p:spPr>
        <p:txBody>
          <a:bodyPr/>
          <a:lstStyle/>
          <a:p>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txBox="1">
            <a:spLocks noGrp="1"/>
          </p:cNvSpPr>
          <p:nvPr>
            <p:ph type="ctrTitle"/>
          </p:nvPr>
        </p:nvSpPr>
        <p:spPr/>
        <p:txBody>
          <a:bodyPr/>
          <a:lstStyle>
            <a:lvl1pPr>
              <a:defRPr lang="sk-SK"/>
            </a:lvl1pPr>
          </a:lstStyle>
          <a:p>
            <a:pPr lvl="0"/>
            <a:r>
              <a:rPr lang="sk-SK"/>
              <a:t>Upravte štýly predlohy textu</a:t>
            </a:r>
          </a:p>
        </p:txBody>
      </p:sp>
      <p:sp>
        <p:nvSpPr>
          <p:cNvPr id="3" name="Podnadpis 2"/>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sk-SK"/>
              <a:t>Upravte štýl predlohy podnadpisov</a:t>
            </a:r>
          </a:p>
        </p:txBody>
      </p:sp>
      <p:sp>
        <p:nvSpPr>
          <p:cNvPr id="4" name="Zástupný symbol dátumu 3"/>
          <p:cNvSpPr txBox="1">
            <a:spLocks noGrp="1"/>
          </p:cNvSpPr>
          <p:nvPr>
            <p:ph type="dt" sz="half" idx="7"/>
          </p:nvPr>
        </p:nvSpPr>
        <p:spPr/>
        <p:txBody>
          <a:bodyPr/>
          <a:lstStyle>
            <a:lvl1pPr>
              <a:defRPr/>
            </a:lvl1pPr>
          </a:lstStyle>
          <a:p>
            <a:pPr lvl="0"/>
            <a:fld id="{8D537A27-13CE-4D71-B7EF-C379D7439C82}"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8ED71FB2-F17A-499C-832E-54DFE710A324}" type="slidenum">
              <a:t>‹#›</a:t>
            </a:fld>
            <a:endParaRPr lang="sk-SK"/>
          </a:p>
        </p:txBody>
      </p:sp>
    </p:spTree>
    <p:extLst>
      <p:ext uri="{BB962C8B-B14F-4D97-AF65-F5344CB8AC3E}">
        <p14:creationId xmlns:p14="http://schemas.microsoft.com/office/powerpoint/2010/main" val="10557941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zvislého textu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44982E66-94CC-4D6D-A067-9FC748217952}"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2E97F5E5-5796-4FE2-A2BE-46FC4C788BF6}" type="slidenum">
              <a:t>‹#›</a:t>
            </a:fld>
            <a:endParaRPr lang="sk-SK"/>
          </a:p>
        </p:txBody>
      </p:sp>
    </p:spTree>
    <p:extLst>
      <p:ext uri="{BB962C8B-B14F-4D97-AF65-F5344CB8AC3E}">
        <p14:creationId xmlns:p14="http://schemas.microsoft.com/office/powerpoint/2010/main" val="41817507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txBox="1">
            <a:spLocks noGrp="1"/>
          </p:cNvSpPr>
          <p:nvPr>
            <p:ph type="title" orient="vert"/>
          </p:nvPr>
        </p:nvSpPr>
        <p:spPr>
          <a:xfrm>
            <a:off x="6629400" y="1604964"/>
            <a:ext cx="2057400" cy="4525959"/>
          </a:xfrm>
        </p:spPr>
        <p:txBody>
          <a:bodyPr vert="eaVert"/>
          <a:lstStyle>
            <a:lvl1pPr>
              <a:defRPr lang="sk-SK"/>
            </a:lvl1pPr>
          </a:lstStyle>
          <a:p>
            <a:pPr lvl="0"/>
            <a:r>
              <a:rPr lang="sk-SK"/>
              <a:t>Upravte štýly predlohy textu</a:t>
            </a:r>
          </a:p>
        </p:txBody>
      </p:sp>
      <p:sp>
        <p:nvSpPr>
          <p:cNvPr id="3" name="Zástupný symbol zvislého textu 2"/>
          <p:cNvSpPr txBox="1">
            <a:spLocks noGrp="1"/>
          </p:cNvSpPr>
          <p:nvPr>
            <p:ph type="body" orient="vert" idx="1"/>
          </p:nvPr>
        </p:nvSpPr>
        <p:spPr>
          <a:xfrm>
            <a:off x="457200" y="1604964"/>
            <a:ext cx="6019796" cy="4525959"/>
          </a:xfrm>
        </p:spPr>
        <p:txBody>
          <a:bodyPr vert="eaVert"/>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CAE9BD07-5D1B-437B-A621-448F539F12A0}"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34DA59A1-CAE6-46F9-9001-6A2E45ED0664}" type="slidenum">
              <a:t>‹#›</a:t>
            </a:fld>
            <a:endParaRPr lang="sk-SK"/>
          </a:p>
        </p:txBody>
      </p:sp>
    </p:spTree>
    <p:extLst>
      <p:ext uri="{BB962C8B-B14F-4D97-AF65-F5344CB8AC3E}">
        <p14:creationId xmlns:p14="http://schemas.microsoft.com/office/powerpoint/2010/main" val="33820088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txBox="1">
            <a:spLocks noGrp="1"/>
          </p:cNvSpPr>
          <p:nvPr>
            <p:ph type="ctrTitle"/>
          </p:nvPr>
        </p:nvSpPr>
        <p:spPr>
          <a:xfrm>
            <a:off x="685800" y="2130423"/>
            <a:ext cx="7772400" cy="1470026"/>
          </a:xfrm>
        </p:spPr>
        <p:txBody>
          <a:bodyPr/>
          <a:lstStyle>
            <a:lvl1pPr>
              <a:defRPr lang="sk-SK"/>
            </a:lvl1pPr>
          </a:lstStyle>
          <a:p>
            <a:pPr lvl="0"/>
            <a:r>
              <a:rPr lang="sk-SK"/>
              <a:t>Upravte štýly predlohy textu</a:t>
            </a:r>
          </a:p>
        </p:txBody>
      </p:sp>
      <p:sp>
        <p:nvSpPr>
          <p:cNvPr id="3" name="Podnadpis 2"/>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sk-SK"/>
              <a:t>Upravte štýl predlohy podnadpisov</a:t>
            </a:r>
          </a:p>
        </p:txBody>
      </p:sp>
      <p:sp>
        <p:nvSpPr>
          <p:cNvPr id="4" name="Zástupný symbol dátumu 3"/>
          <p:cNvSpPr txBox="1">
            <a:spLocks noGrp="1"/>
          </p:cNvSpPr>
          <p:nvPr>
            <p:ph type="dt" sz="half" idx="7"/>
          </p:nvPr>
        </p:nvSpPr>
        <p:spPr/>
        <p:txBody>
          <a:bodyPr/>
          <a:lstStyle>
            <a:lvl1pPr>
              <a:defRPr/>
            </a:lvl1pPr>
          </a:lstStyle>
          <a:p>
            <a:pPr lvl="0"/>
            <a:fld id="{5AEF24E1-A8AA-4C92-B8A1-D170AABB110A}"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9D244126-6620-496F-99FD-FCBC53AF3910}" type="slidenum">
              <a:t>‹#›</a:t>
            </a:fld>
            <a:endParaRPr lang="sk-SK"/>
          </a:p>
        </p:txBody>
      </p:sp>
    </p:spTree>
    <p:extLst>
      <p:ext uri="{BB962C8B-B14F-4D97-AF65-F5344CB8AC3E}">
        <p14:creationId xmlns:p14="http://schemas.microsoft.com/office/powerpoint/2010/main" val="8163114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obsahu 2"/>
          <p:cNvSpPr txBox="1">
            <a:spLocks noGrp="1"/>
          </p:cNvSpPr>
          <p:nvPr>
            <p:ph idx="1"/>
          </p:nvPr>
        </p:nvSpPr>
        <p:spPr/>
        <p:txBody>
          <a:bodyPr/>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E89E2D1C-046D-43BB-A00F-6F445C99A439}"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2FDF4C66-79A4-4AB7-BB05-DEF41B4E434C}" type="slidenum">
              <a:t>‹#›</a:t>
            </a:fld>
            <a:endParaRPr lang="sk-SK"/>
          </a:p>
        </p:txBody>
      </p:sp>
    </p:spTree>
    <p:extLst>
      <p:ext uri="{BB962C8B-B14F-4D97-AF65-F5344CB8AC3E}">
        <p14:creationId xmlns:p14="http://schemas.microsoft.com/office/powerpoint/2010/main" val="1003570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txBox="1">
            <a:spLocks noGrp="1"/>
          </p:cNvSpPr>
          <p:nvPr>
            <p:ph type="title"/>
          </p:nvPr>
        </p:nvSpPr>
        <p:spPr>
          <a:xfrm>
            <a:off x="722311" y="4406895"/>
            <a:ext cx="7772400" cy="1362071"/>
          </a:xfrm>
        </p:spPr>
        <p:txBody>
          <a:bodyPr anchorCtr="0"/>
          <a:lstStyle>
            <a:lvl1pPr algn="l">
              <a:defRPr lang="sk-SK" sz="4000" b="1" cap="all"/>
            </a:lvl1pPr>
          </a:lstStyle>
          <a:p>
            <a:pPr lvl="0"/>
            <a:r>
              <a:rPr lang="sk-SK"/>
              <a:t>Upravte štýly predlohy textu</a:t>
            </a:r>
          </a:p>
        </p:txBody>
      </p:sp>
      <p:sp>
        <p:nvSpPr>
          <p:cNvPr id="3" name="Zástupný symbol textu 2"/>
          <p:cNvSpPr txBox="1">
            <a:spLocks noGrp="1"/>
          </p:cNvSpPr>
          <p:nvPr>
            <p:ph type="body" idx="1"/>
          </p:nvPr>
        </p:nvSpPr>
        <p:spPr>
          <a:xfrm>
            <a:off x="722311" y="2906713"/>
            <a:ext cx="7772400" cy="1500182"/>
          </a:xfrm>
        </p:spPr>
        <p:txBody>
          <a:bodyPr anchor="b"/>
          <a:lstStyle>
            <a:lvl1pPr marL="0" indent="0">
              <a:buNone/>
              <a:defRPr sz="2000">
                <a:solidFill>
                  <a:srgbClr val="898989"/>
                </a:solidFill>
              </a:defRPr>
            </a:lvl1pPr>
          </a:lstStyle>
          <a:p>
            <a:pPr lvl="0"/>
            <a:r>
              <a:rPr lang="sk-SK"/>
              <a:t>Upravte štýl predlohy textu.</a:t>
            </a:r>
          </a:p>
        </p:txBody>
      </p:sp>
      <p:sp>
        <p:nvSpPr>
          <p:cNvPr id="4" name="Zástupný symbol dátumu 3"/>
          <p:cNvSpPr txBox="1">
            <a:spLocks noGrp="1"/>
          </p:cNvSpPr>
          <p:nvPr>
            <p:ph type="dt" sz="half" idx="7"/>
          </p:nvPr>
        </p:nvSpPr>
        <p:spPr/>
        <p:txBody>
          <a:bodyPr/>
          <a:lstStyle>
            <a:lvl1pPr>
              <a:defRPr/>
            </a:lvl1pPr>
          </a:lstStyle>
          <a:p>
            <a:pPr lvl="0"/>
            <a:fld id="{6D7D7865-4CB5-4569-AFBC-9409207693FB}"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301020D8-0C82-4683-8AE7-30EF08A1894A}" type="slidenum">
              <a:t>‹#›</a:t>
            </a:fld>
            <a:endParaRPr lang="sk-SK"/>
          </a:p>
        </p:txBody>
      </p:sp>
    </p:spTree>
    <p:extLst>
      <p:ext uri="{BB962C8B-B14F-4D97-AF65-F5344CB8AC3E}">
        <p14:creationId xmlns:p14="http://schemas.microsoft.com/office/powerpoint/2010/main" val="15460653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obsahu 2"/>
          <p:cNvSpPr txBox="1">
            <a:spLocks noGrp="1"/>
          </p:cNvSpPr>
          <p:nvPr>
            <p:ph idx="1"/>
          </p:nvPr>
        </p:nvSpPr>
        <p:spPr>
          <a:xfrm>
            <a:off x="457200" y="1600200"/>
            <a:ext cx="4038603" cy="4525959"/>
          </a:xfrm>
        </p:spPr>
        <p:txBody>
          <a:bodyPr/>
          <a:lstStyle>
            <a:lvl1pPr>
              <a:defRPr sz="2800"/>
            </a:lvl1pPr>
            <a:lvl2pPr>
              <a:defRPr/>
            </a:lvl2pPr>
            <a:lvl3pPr>
              <a:defRPr/>
            </a:lvl3pPr>
            <a:lvl4pPr>
              <a:defRPr sz="1800"/>
            </a:lvl4pPr>
            <a:lvl5pPr>
              <a:defRPr sz="18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txBox="1">
            <a:spLocks noGrp="1"/>
          </p:cNvSpPr>
          <p:nvPr>
            <p:ph idx="2"/>
          </p:nvPr>
        </p:nvSpPr>
        <p:spPr>
          <a:xfrm>
            <a:off x="4648196" y="1600200"/>
            <a:ext cx="4038603" cy="4525959"/>
          </a:xfrm>
        </p:spPr>
        <p:txBody>
          <a:bodyPr/>
          <a:lstStyle>
            <a:lvl1pPr>
              <a:defRPr sz="2800"/>
            </a:lvl1pPr>
            <a:lvl2pPr>
              <a:defRPr/>
            </a:lvl2pPr>
            <a:lvl3pPr>
              <a:defRPr/>
            </a:lvl3pPr>
            <a:lvl4pPr>
              <a:defRPr sz="1800"/>
            </a:lvl4pPr>
            <a:lvl5pPr>
              <a:defRPr sz="18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dátumu 4"/>
          <p:cNvSpPr txBox="1">
            <a:spLocks noGrp="1"/>
          </p:cNvSpPr>
          <p:nvPr>
            <p:ph type="dt" sz="half" idx="7"/>
          </p:nvPr>
        </p:nvSpPr>
        <p:spPr/>
        <p:txBody>
          <a:bodyPr/>
          <a:lstStyle>
            <a:lvl1pPr>
              <a:defRPr/>
            </a:lvl1pPr>
          </a:lstStyle>
          <a:p>
            <a:pPr lvl="0"/>
            <a:fld id="{A8613E53-B6D9-4DE0-9C3A-E399355EF3F6}"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B30F11B2-A5FB-4344-9214-B87BB8417455}" type="slidenum">
              <a:t>‹#›</a:t>
            </a:fld>
            <a:endParaRPr lang="sk-SK"/>
          </a:p>
        </p:txBody>
      </p:sp>
    </p:spTree>
    <p:extLst>
      <p:ext uri="{BB962C8B-B14F-4D97-AF65-F5344CB8AC3E}">
        <p14:creationId xmlns:p14="http://schemas.microsoft.com/office/powerpoint/2010/main" val="15654261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textu 2"/>
          <p:cNvSpPr txBox="1">
            <a:spLocks noGrp="1"/>
          </p:cNvSpPr>
          <p:nvPr>
            <p:ph type="body" idx="1"/>
          </p:nvPr>
        </p:nvSpPr>
        <p:spPr>
          <a:xfrm>
            <a:off x="457200" y="1535113"/>
            <a:ext cx="4040184" cy="639759"/>
          </a:xfrm>
        </p:spPr>
        <p:txBody>
          <a:bodyPr anchor="b"/>
          <a:lstStyle>
            <a:lvl1pPr marL="0" indent="0">
              <a:buNone/>
              <a:defRPr sz="2400" b="1"/>
            </a:lvl1pPr>
          </a:lstStyle>
          <a:p>
            <a:pPr lvl="0"/>
            <a:r>
              <a:rPr lang="sk-SK"/>
              <a:t>Upravte štýl predlohy textu.</a:t>
            </a:r>
          </a:p>
        </p:txBody>
      </p:sp>
      <p:sp>
        <p:nvSpPr>
          <p:cNvPr id="4" name="Zástupný symbol obsahu 3"/>
          <p:cNvSpPr txBox="1">
            <a:spLocks noGrp="1"/>
          </p:cNvSpPr>
          <p:nvPr>
            <p:ph idx="2"/>
          </p:nvPr>
        </p:nvSpPr>
        <p:spPr>
          <a:xfrm>
            <a:off x="457200" y="2174872"/>
            <a:ext cx="4040184" cy="3951286"/>
          </a:xfrm>
        </p:spPr>
        <p:txBody>
          <a:bodyPr/>
          <a:lstStyle>
            <a:lvl1pPr>
              <a:defRPr sz="2400"/>
            </a:lvl1pPr>
            <a:lvl2pPr>
              <a:defRPr sz="2000"/>
            </a:lvl2pPr>
            <a:lvl3pPr>
              <a:defRPr sz="1800"/>
            </a:lvl3pPr>
            <a:lvl4pPr>
              <a:defRPr sz="1600"/>
            </a:lvl4pPr>
            <a:lvl5pPr>
              <a:defRPr sz="16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txBox="1">
            <a:spLocks noGrp="1"/>
          </p:cNvSpPr>
          <p:nvPr>
            <p:ph type="body" idx="3"/>
          </p:nvPr>
        </p:nvSpPr>
        <p:spPr>
          <a:xfrm>
            <a:off x="4645023" y="1535113"/>
            <a:ext cx="4041776" cy="639759"/>
          </a:xfrm>
        </p:spPr>
        <p:txBody>
          <a:bodyPr anchor="b"/>
          <a:lstStyle>
            <a:lvl1pPr marL="0" indent="0">
              <a:buNone/>
              <a:defRPr sz="2400" b="1"/>
            </a:lvl1pPr>
          </a:lstStyle>
          <a:p>
            <a:pPr lvl="0"/>
            <a:r>
              <a:rPr lang="sk-SK"/>
              <a:t>Upravte štýl predlohy textu.</a:t>
            </a:r>
          </a:p>
        </p:txBody>
      </p:sp>
      <p:sp>
        <p:nvSpPr>
          <p:cNvPr id="6" name="Zástupný symbol obsahu 5"/>
          <p:cNvSpPr txBox="1">
            <a:spLocks noGrp="1"/>
          </p:cNvSpPr>
          <p:nvPr>
            <p:ph idx="4"/>
          </p:nvPr>
        </p:nvSpPr>
        <p:spPr>
          <a:xfrm>
            <a:off x="4645023" y="2174872"/>
            <a:ext cx="4041776" cy="3951286"/>
          </a:xfrm>
        </p:spPr>
        <p:txBody>
          <a:bodyPr/>
          <a:lstStyle>
            <a:lvl1pPr>
              <a:defRPr sz="2400"/>
            </a:lvl1pPr>
            <a:lvl2pPr>
              <a:defRPr sz="2000"/>
            </a:lvl2pPr>
            <a:lvl3pPr>
              <a:defRPr sz="1800"/>
            </a:lvl3pPr>
            <a:lvl4pPr>
              <a:defRPr sz="1600"/>
            </a:lvl4pPr>
            <a:lvl5pPr>
              <a:defRPr sz="16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symbol dátumu 6"/>
          <p:cNvSpPr txBox="1">
            <a:spLocks noGrp="1"/>
          </p:cNvSpPr>
          <p:nvPr>
            <p:ph type="dt" sz="half" idx="7"/>
          </p:nvPr>
        </p:nvSpPr>
        <p:spPr/>
        <p:txBody>
          <a:bodyPr/>
          <a:lstStyle>
            <a:lvl1pPr>
              <a:defRPr/>
            </a:lvl1pPr>
          </a:lstStyle>
          <a:p>
            <a:pPr lvl="0"/>
            <a:fld id="{8B29EB49-71CB-4285-957C-020816DDCA81}" type="datetime1">
              <a:rPr lang="sk-SK"/>
              <a:pPr lvl="0"/>
              <a:t>15. 11. 2013</a:t>
            </a:fld>
            <a:endParaRPr lang="sk-SK"/>
          </a:p>
        </p:txBody>
      </p:sp>
      <p:sp>
        <p:nvSpPr>
          <p:cNvPr id="8" name="Zástupný symbol päty 7"/>
          <p:cNvSpPr txBox="1">
            <a:spLocks noGrp="1"/>
          </p:cNvSpPr>
          <p:nvPr>
            <p:ph type="ftr" sz="quarter" idx="9"/>
          </p:nvPr>
        </p:nvSpPr>
        <p:spPr/>
        <p:txBody>
          <a:bodyPr/>
          <a:lstStyle>
            <a:lvl1pPr>
              <a:defRPr/>
            </a:lvl1pPr>
          </a:lstStyle>
          <a:p>
            <a:pPr lvl="0"/>
            <a:endParaRPr lang="sk-SK"/>
          </a:p>
        </p:txBody>
      </p:sp>
      <p:sp>
        <p:nvSpPr>
          <p:cNvPr id="9" name="Zástupný symbol čísla snímky 8"/>
          <p:cNvSpPr txBox="1">
            <a:spLocks noGrp="1"/>
          </p:cNvSpPr>
          <p:nvPr>
            <p:ph type="sldNum" sz="quarter" idx="8"/>
          </p:nvPr>
        </p:nvSpPr>
        <p:spPr/>
        <p:txBody>
          <a:bodyPr/>
          <a:lstStyle>
            <a:lvl1pPr>
              <a:defRPr/>
            </a:lvl1pPr>
          </a:lstStyle>
          <a:p>
            <a:pPr lvl="0"/>
            <a:fld id="{7816193B-F3DD-4736-965A-05EAD99ADDDB}" type="slidenum">
              <a:t>‹#›</a:t>
            </a:fld>
            <a:endParaRPr lang="sk-SK"/>
          </a:p>
        </p:txBody>
      </p:sp>
    </p:spTree>
    <p:extLst>
      <p:ext uri="{BB962C8B-B14F-4D97-AF65-F5344CB8AC3E}">
        <p14:creationId xmlns:p14="http://schemas.microsoft.com/office/powerpoint/2010/main" val="27384565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dátumu 2"/>
          <p:cNvSpPr txBox="1">
            <a:spLocks noGrp="1"/>
          </p:cNvSpPr>
          <p:nvPr>
            <p:ph type="dt" sz="half" idx="7"/>
          </p:nvPr>
        </p:nvSpPr>
        <p:spPr/>
        <p:txBody>
          <a:bodyPr/>
          <a:lstStyle>
            <a:lvl1pPr>
              <a:defRPr/>
            </a:lvl1pPr>
          </a:lstStyle>
          <a:p>
            <a:pPr lvl="0"/>
            <a:fld id="{BB9FC665-4B7B-439D-992B-BC58A3FB1AA5}" type="datetime1">
              <a:rPr lang="sk-SK"/>
              <a:pPr lvl="0"/>
              <a:t>15. 11. 2013</a:t>
            </a:fld>
            <a:endParaRPr lang="sk-SK"/>
          </a:p>
        </p:txBody>
      </p:sp>
      <p:sp>
        <p:nvSpPr>
          <p:cNvPr id="4" name="Zástupný symbol päty 3"/>
          <p:cNvSpPr txBox="1">
            <a:spLocks noGrp="1"/>
          </p:cNvSpPr>
          <p:nvPr>
            <p:ph type="ftr" sz="quarter" idx="9"/>
          </p:nvPr>
        </p:nvSpPr>
        <p:spPr/>
        <p:txBody>
          <a:bodyPr/>
          <a:lstStyle>
            <a:lvl1pPr>
              <a:defRPr/>
            </a:lvl1pPr>
          </a:lstStyle>
          <a:p>
            <a:pPr lvl="0"/>
            <a:endParaRPr lang="sk-SK"/>
          </a:p>
        </p:txBody>
      </p:sp>
      <p:sp>
        <p:nvSpPr>
          <p:cNvPr id="5" name="Zástupný symbol čísla snímky 4"/>
          <p:cNvSpPr txBox="1">
            <a:spLocks noGrp="1"/>
          </p:cNvSpPr>
          <p:nvPr>
            <p:ph type="sldNum" sz="quarter" idx="8"/>
          </p:nvPr>
        </p:nvSpPr>
        <p:spPr/>
        <p:txBody>
          <a:bodyPr/>
          <a:lstStyle>
            <a:lvl1pPr>
              <a:defRPr/>
            </a:lvl1pPr>
          </a:lstStyle>
          <a:p>
            <a:pPr lvl="0"/>
            <a:fld id="{C65E5C98-393D-48B0-944D-F04D94EBA141}" type="slidenum">
              <a:t>‹#›</a:t>
            </a:fld>
            <a:endParaRPr lang="sk-SK"/>
          </a:p>
        </p:txBody>
      </p:sp>
    </p:spTree>
    <p:extLst>
      <p:ext uri="{BB962C8B-B14F-4D97-AF65-F5344CB8AC3E}">
        <p14:creationId xmlns:p14="http://schemas.microsoft.com/office/powerpoint/2010/main" val="38973300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txBox="1">
            <a:spLocks noGrp="1"/>
          </p:cNvSpPr>
          <p:nvPr>
            <p:ph type="dt" sz="half" idx="7"/>
          </p:nvPr>
        </p:nvSpPr>
        <p:spPr/>
        <p:txBody>
          <a:bodyPr/>
          <a:lstStyle>
            <a:lvl1pPr>
              <a:defRPr/>
            </a:lvl1pPr>
          </a:lstStyle>
          <a:p>
            <a:pPr lvl="0"/>
            <a:fld id="{7CCFEF2D-1D2A-42E9-820A-5E0D48F7A765}" type="datetime1">
              <a:rPr lang="sk-SK"/>
              <a:pPr lvl="0"/>
              <a:t>15. 11. 2013</a:t>
            </a:fld>
            <a:endParaRPr lang="sk-SK"/>
          </a:p>
        </p:txBody>
      </p:sp>
      <p:sp>
        <p:nvSpPr>
          <p:cNvPr id="3" name="Zástupný symbol päty 2"/>
          <p:cNvSpPr txBox="1">
            <a:spLocks noGrp="1"/>
          </p:cNvSpPr>
          <p:nvPr>
            <p:ph type="ftr" sz="quarter" idx="9"/>
          </p:nvPr>
        </p:nvSpPr>
        <p:spPr/>
        <p:txBody>
          <a:bodyPr/>
          <a:lstStyle>
            <a:lvl1pPr>
              <a:defRPr/>
            </a:lvl1pPr>
          </a:lstStyle>
          <a:p>
            <a:pPr lvl="0"/>
            <a:endParaRPr lang="sk-SK"/>
          </a:p>
        </p:txBody>
      </p:sp>
      <p:sp>
        <p:nvSpPr>
          <p:cNvPr id="4" name="Zástupný symbol čísla snímky 3"/>
          <p:cNvSpPr txBox="1">
            <a:spLocks noGrp="1"/>
          </p:cNvSpPr>
          <p:nvPr>
            <p:ph type="sldNum" sz="quarter" idx="8"/>
          </p:nvPr>
        </p:nvSpPr>
        <p:spPr/>
        <p:txBody>
          <a:bodyPr/>
          <a:lstStyle>
            <a:lvl1pPr>
              <a:defRPr/>
            </a:lvl1pPr>
          </a:lstStyle>
          <a:p>
            <a:pPr lvl="0"/>
            <a:fld id="{B1632ED3-BC98-4EDF-B63E-4FC717881C7E}" type="slidenum">
              <a:t>‹#›</a:t>
            </a:fld>
            <a:endParaRPr lang="sk-SK"/>
          </a:p>
        </p:txBody>
      </p:sp>
    </p:spTree>
    <p:extLst>
      <p:ext uri="{BB962C8B-B14F-4D97-AF65-F5344CB8AC3E}">
        <p14:creationId xmlns:p14="http://schemas.microsoft.com/office/powerpoint/2010/main" val="28140585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txBox="1">
            <a:spLocks noGrp="1"/>
          </p:cNvSpPr>
          <p:nvPr>
            <p:ph type="title"/>
          </p:nvPr>
        </p:nvSpPr>
        <p:spPr>
          <a:xfrm>
            <a:off x="457200" y="273048"/>
            <a:ext cx="3008311" cy="1162046"/>
          </a:xfrm>
        </p:spPr>
        <p:txBody>
          <a:bodyPr anchor="b" anchorCtr="0"/>
          <a:lstStyle>
            <a:lvl1pPr algn="l">
              <a:defRPr lang="sk-SK" sz="2000" b="1"/>
            </a:lvl1pPr>
          </a:lstStyle>
          <a:p>
            <a:pPr lvl="0"/>
            <a:r>
              <a:rPr lang="sk-SK"/>
              <a:t>Upravte štýly predlohy textu</a:t>
            </a:r>
          </a:p>
        </p:txBody>
      </p:sp>
      <p:sp>
        <p:nvSpPr>
          <p:cNvPr id="3" name="Zástupný symbol obsahu 2"/>
          <p:cNvSpPr txBox="1">
            <a:spLocks noGrp="1"/>
          </p:cNvSpPr>
          <p:nvPr>
            <p:ph idx="1"/>
          </p:nvPr>
        </p:nvSpPr>
        <p:spPr>
          <a:xfrm>
            <a:off x="3575047" y="273048"/>
            <a:ext cx="5111752" cy="5853110"/>
          </a:xfrm>
        </p:spPr>
        <p:txBody>
          <a:bodyPr/>
          <a:lstStyle>
            <a:lvl1pPr>
              <a:defRPr/>
            </a:lvl1pPr>
            <a:lvl2pPr>
              <a:defRPr sz="2800"/>
            </a:lvl2pPr>
            <a:lvl3pPr>
              <a:defRPr sz="2400"/>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txBox="1">
            <a:spLocks noGrp="1"/>
          </p:cNvSpPr>
          <p:nvPr>
            <p:ph type="body" idx="2"/>
          </p:nvPr>
        </p:nvSpPr>
        <p:spPr>
          <a:xfrm>
            <a:off x="457200" y="1435095"/>
            <a:ext cx="3008311" cy="4691064"/>
          </a:xfrm>
        </p:spPr>
        <p:txBody>
          <a:bodyPr/>
          <a:lstStyle>
            <a:lvl1pPr marL="0" indent="0">
              <a:buNone/>
              <a:defRPr sz="1400"/>
            </a:lvl1pPr>
          </a:lstStyle>
          <a:p>
            <a:pPr lvl="0"/>
            <a:r>
              <a:rPr lang="sk-SK"/>
              <a:t>Upravte štýl predlohy textu.</a:t>
            </a:r>
          </a:p>
        </p:txBody>
      </p:sp>
      <p:sp>
        <p:nvSpPr>
          <p:cNvPr id="5" name="Zástupný symbol dátumu 4"/>
          <p:cNvSpPr txBox="1">
            <a:spLocks noGrp="1"/>
          </p:cNvSpPr>
          <p:nvPr>
            <p:ph type="dt" sz="half" idx="7"/>
          </p:nvPr>
        </p:nvSpPr>
        <p:spPr/>
        <p:txBody>
          <a:bodyPr/>
          <a:lstStyle>
            <a:lvl1pPr>
              <a:defRPr/>
            </a:lvl1pPr>
          </a:lstStyle>
          <a:p>
            <a:pPr lvl="0"/>
            <a:fld id="{20A1A69B-F3B0-43A9-8612-4D88EC933B76}"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1FAC0592-726F-4FCD-8BC4-7B3075D76A33}" type="slidenum">
              <a:t>‹#›</a:t>
            </a:fld>
            <a:endParaRPr lang="sk-SK"/>
          </a:p>
        </p:txBody>
      </p:sp>
    </p:spTree>
    <p:extLst>
      <p:ext uri="{BB962C8B-B14F-4D97-AF65-F5344CB8AC3E}">
        <p14:creationId xmlns:p14="http://schemas.microsoft.com/office/powerpoint/2010/main" val="711328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obsahu 2"/>
          <p:cNvSpPr txBox="1">
            <a:spLocks noGrp="1"/>
          </p:cNvSpPr>
          <p:nvPr>
            <p:ph idx="1"/>
          </p:nvPr>
        </p:nvSpPr>
        <p:spPr/>
        <p:txBody>
          <a:bodyPr/>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C2F98E43-8D21-4F48-9846-F34FF07EE96B}"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A75AD958-8770-433A-B90E-FD61FDA0BC65}" type="slidenum">
              <a:t>‹#›</a:t>
            </a:fld>
            <a:endParaRPr lang="sk-SK"/>
          </a:p>
        </p:txBody>
      </p:sp>
    </p:spTree>
    <p:extLst>
      <p:ext uri="{BB962C8B-B14F-4D97-AF65-F5344CB8AC3E}">
        <p14:creationId xmlns:p14="http://schemas.microsoft.com/office/powerpoint/2010/main" val="3241022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txBox="1">
            <a:spLocks noGrp="1"/>
          </p:cNvSpPr>
          <p:nvPr>
            <p:ph type="title"/>
          </p:nvPr>
        </p:nvSpPr>
        <p:spPr>
          <a:xfrm>
            <a:off x="1792288" y="4800600"/>
            <a:ext cx="5486400" cy="566735"/>
          </a:xfrm>
        </p:spPr>
        <p:txBody>
          <a:bodyPr anchor="b" anchorCtr="0"/>
          <a:lstStyle>
            <a:lvl1pPr algn="l">
              <a:defRPr lang="sk-SK" sz="2000" b="1"/>
            </a:lvl1pPr>
          </a:lstStyle>
          <a:p>
            <a:pPr lvl="0"/>
            <a:r>
              <a:rPr lang="sk-SK"/>
              <a:t>Upravte štýly predlohy textu</a:t>
            </a:r>
          </a:p>
        </p:txBody>
      </p:sp>
      <p:sp>
        <p:nvSpPr>
          <p:cNvPr id="3" name="Zástupný symbol obrázka 2"/>
          <p:cNvSpPr txBox="1">
            <a:spLocks noGrp="1"/>
          </p:cNvSpPr>
          <p:nvPr>
            <p:ph type="pic" idx="1"/>
          </p:nvPr>
        </p:nvSpPr>
        <p:spPr>
          <a:xfrm>
            <a:off x="1792288" y="612776"/>
            <a:ext cx="5486400" cy="4114800"/>
          </a:xfrm>
        </p:spPr>
        <p:txBody>
          <a:bodyPr/>
          <a:lstStyle>
            <a:lvl1pPr marL="0" indent="0">
              <a:buNone/>
              <a:defRPr/>
            </a:lvl1pPr>
          </a:lstStyle>
          <a:p>
            <a:pPr lvl="0"/>
            <a:endParaRPr lang="sk-SK"/>
          </a:p>
        </p:txBody>
      </p:sp>
      <p:sp>
        <p:nvSpPr>
          <p:cNvPr id="4" name="Zástupný symbol textu 3"/>
          <p:cNvSpPr txBox="1">
            <a:spLocks noGrp="1"/>
          </p:cNvSpPr>
          <p:nvPr>
            <p:ph type="body" idx="2"/>
          </p:nvPr>
        </p:nvSpPr>
        <p:spPr>
          <a:xfrm>
            <a:off x="1792288" y="5367335"/>
            <a:ext cx="5486400" cy="804864"/>
          </a:xfrm>
        </p:spPr>
        <p:txBody>
          <a:bodyPr/>
          <a:lstStyle>
            <a:lvl1pPr marL="0" indent="0">
              <a:buNone/>
              <a:defRPr sz="1400"/>
            </a:lvl1pPr>
          </a:lstStyle>
          <a:p>
            <a:pPr lvl="0"/>
            <a:r>
              <a:rPr lang="sk-SK"/>
              <a:t>Upravte štýl predlohy textu.</a:t>
            </a:r>
          </a:p>
        </p:txBody>
      </p:sp>
      <p:sp>
        <p:nvSpPr>
          <p:cNvPr id="5" name="Zástupný symbol dátumu 4"/>
          <p:cNvSpPr txBox="1">
            <a:spLocks noGrp="1"/>
          </p:cNvSpPr>
          <p:nvPr>
            <p:ph type="dt" sz="half" idx="7"/>
          </p:nvPr>
        </p:nvSpPr>
        <p:spPr/>
        <p:txBody>
          <a:bodyPr/>
          <a:lstStyle>
            <a:lvl1pPr>
              <a:defRPr/>
            </a:lvl1pPr>
          </a:lstStyle>
          <a:p>
            <a:pPr lvl="0"/>
            <a:fld id="{6F32D67B-B2D2-4970-B8C2-377B87927504}"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C7F527A5-7B74-47DE-AA68-7E1C95D08329}" type="slidenum">
              <a:t>‹#›</a:t>
            </a:fld>
            <a:endParaRPr lang="sk-SK"/>
          </a:p>
        </p:txBody>
      </p:sp>
    </p:spTree>
    <p:extLst>
      <p:ext uri="{BB962C8B-B14F-4D97-AF65-F5344CB8AC3E}">
        <p14:creationId xmlns:p14="http://schemas.microsoft.com/office/powerpoint/2010/main" val="11542270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zvislého textu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BB8ADE35-1AD9-40F7-9319-215B1B64D60C}"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F436B9B4-1F24-4C63-9B6D-79B4D57124B9}" type="slidenum">
              <a:t>‹#›</a:t>
            </a:fld>
            <a:endParaRPr lang="sk-SK"/>
          </a:p>
        </p:txBody>
      </p:sp>
    </p:spTree>
    <p:extLst>
      <p:ext uri="{BB962C8B-B14F-4D97-AF65-F5344CB8AC3E}">
        <p14:creationId xmlns:p14="http://schemas.microsoft.com/office/powerpoint/2010/main" val="16028880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txBox="1">
            <a:spLocks noGrp="1"/>
          </p:cNvSpPr>
          <p:nvPr>
            <p:ph type="title" orient="vert"/>
          </p:nvPr>
        </p:nvSpPr>
        <p:spPr>
          <a:xfrm>
            <a:off x="6629400" y="274640"/>
            <a:ext cx="2057400" cy="5851529"/>
          </a:xfrm>
        </p:spPr>
        <p:txBody>
          <a:bodyPr vert="eaVert"/>
          <a:lstStyle>
            <a:lvl1pPr>
              <a:defRPr lang="sk-SK"/>
            </a:lvl1pPr>
          </a:lstStyle>
          <a:p>
            <a:pPr lvl="0"/>
            <a:r>
              <a:rPr lang="sk-SK"/>
              <a:t>Upravte štýly predlohy textu</a:t>
            </a:r>
          </a:p>
        </p:txBody>
      </p:sp>
      <p:sp>
        <p:nvSpPr>
          <p:cNvPr id="3" name="Zástupný symbol zvislého textu 2"/>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txBox="1">
            <a:spLocks noGrp="1"/>
          </p:cNvSpPr>
          <p:nvPr>
            <p:ph type="dt" sz="half" idx="7"/>
          </p:nvPr>
        </p:nvSpPr>
        <p:spPr/>
        <p:txBody>
          <a:bodyPr/>
          <a:lstStyle>
            <a:lvl1pPr>
              <a:defRPr/>
            </a:lvl1pPr>
          </a:lstStyle>
          <a:p>
            <a:pPr lvl="0"/>
            <a:fld id="{EB794CEF-CF04-4889-B364-904C1C78D9B6}"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8DF6CA98-4D4E-46D0-8D86-ED3933E34616}" type="slidenum">
              <a:t>‹#›</a:t>
            </a:fld>
            <a:endParaRPr lang="sk-SK"/>
          </a:p>
        </p:txBody>
      </p:sp>
    </p:spTree>
    <p:extLst>
      <p:ext uri="{BB962C8B-B14F-4D97-AF65-F5344CB8AC3E}">
        <p14:creationId xmlns:p14="http://schemas.microsoft.com/office/powerpoint/2010/main" val="40598348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txBox="1">
            <a:spLocks noGrp="1"/>
          </p:cNvSpPr>
          <p:nvPr>
            <p:ph type="title"/>
          </p:nvPr>
        </p:nvSpPr>
        <p:spPr>
          <a:xfrm>
            <a:off x="722311" y="4406895"/>
            <a:ext cx="7772400" cy="1362071"/>
          </a:xfrm>
        </p:spPr>
        <p:txBody>
          <a:bodyPr anchorCtr="0"/>
          <a:lstStyle>
            <a:lvl1pPr algn="l">
              <a:defRPr lang="sk-SK" sz="4000" b="1" cap="all"/>
            </a:lvl1pPr>
          </a:lstStyle>
          <a:p>
            <a:pPr lvl="0"/>
            <a:r>
              <a:rPr lang="sk-SK"/>
              <a:t>Upravte štýly predlohy textu</a:t>
            </a:r>
          </a:p>
        </p:txBody>
      </p:sp>
      <p:sp>
        <p:nvSpPr>
          <p:cNvPr id="3" name="Zástupný symbol textu 2"/>
          <p:cNvSpPr txBox="1">
            <a:spLocks noGrp="1"/>
          </p:cNvSpPr>
          <p:nvPr>
            <p:ph type="body" idx="1"/>
          </p:nvPr>
        </p:nvSpPr>
        <p:spPr>
          <a:xfrm>
            <a:off x="722311" y="2906713"/>
            <a:ext cx="7772400" cy="1500182"/>
          </a:xfrm>
        </p:spPr>
        <p:txBody>
          <a:bodyPr anchor="b"/>
          <a:lstStyle>
            <a:lvl1pPr marL="0" indent="0">
              <a:buNone/>
              <a:defRPr sz="2000">
                <a:solidFill>
                  <a:srgbClr val="898989"/>
                </a:solidFill>
              </a:defRPr>
            </a:lvl1pPr>
          </a:lstStyle>
          <a:p>
            <a:pPr lvl="0"/>
            <a:r>
              <a:rPr lang="sk-SK"/>
              <a:t>Upravte štýl predlohy textu.</a:t>
            </a:r>
          </a:p>
        </p:txBody>
      </p:sp>
      <p:sp>
        <p:nvSpPr>
          <p:cNvPr id="4" name="Zástupný symbol dátumu 3"/>
          <p:cNvSpPr txBox="1">
            <a:spLocks noGrp="1"/>
          </p:cNvSpPr>
          <p:nvPr>
            <p:ph type="dt" sz="half" idx="7"/>
          </p:nvPr>
        </p:nvSpPr>
        <p:spPr/>
        <p:txBody>
          <a:bodyPr/>
          <a:lstStyle>
            <a:lvl1pPr>
              <a:defRPr/>
            </a:lvl1pPr>
          </a:lstStyle>
          <a:p>
            <a:pPr lvl="0"/>
            <a:fld id="{C4C439DA-CD0E-4C30-B178-0BEAD7AC6A29}" type="datetime1">
              <a:rPr lang="sk-SK"/>
              <a:pPr lvl="0"/>
              <a:t>15. 11. 2013</a:t>
            </a:fld>
            <a:endParaRPr lang="sk-SK"/>
          </a:p>
        </p:txBody>
      </p:sp>
      <p:sp>
        <p:nvSpPr>
          <p:cNvPr id="5" name="Zástupný symbol päty 4"/>
          <p:cNvSpPr txBox="1">
            <a:spLocks noGrp="1"/>
          </p:cNvSpPr>
          <p:nvPr>
            <p:ph type="ftr" sz="quarter" idx="9"/>
          </p:nvPr>
        </p:nvSpPr>
        <p:spPr/>
        <p:txBody>
          <a:bodyPr/>
          <a:lstStyle>
            <a:lvl1pPr>
              <a:defRPr/>
            </a:lvl1pPr>
          </a:lstStyle>
          <a:p>
            <a:pPr lvl="0"/>
            <a:endParaRPr lang="sk-SK"/>
          </a:p>
        </p:txBody>
      </p:sp>
      <p:sp>
        <p:nvSpPr>
          <p:cNvPr id="6" name="Zástupný symbol čísla snímky 5"/>
          <p:cNvSpPr txBox="1">
            <a:spLocks noGrp="1"/>
          </p:cNvSpPr>
          <p:nvPr>
            <p:ph type="sldNum" sz="quarter" idx="8"/>
          </p:nvPr>
        </p:nvSpPr>
        <p:spPr/>
        <p:txBody>
          <a:bodyPr/>
          <a:lstStyle>
            <a:lvl1pPr>
              <a:defRPr/>
            </a:lvl1pPr>
          </a:lstStyle>
          <a:p>
            <a:pPr lvl="0"/>
            <a:fld id="{32E6C778-023C-4251-AB90-5859CAF20F2D}" type="slidenum">
              <a:t>‹#›</a:t>
            </a:fld>
            <a:endParaRPr lang="sk-SK"/>
          </a:p>
        </p:txBody>
      </p:sp>
    </p:spTree>
    <p:extLst>
      <p:ext uri="{BB962C8B-B14F-4D97-AF65-F5344CB8AC3E}">
        <p14:creationId xmlns:p14="http://schemas.microsoft.com/office/powerpoint/2010/main" val="3159365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obsahu 2"/>
          <p:cNvSpPr txBox="1">
            <a:spLocks noGrp="1"/>
          </p:cNvSpPr>
          <p:nvPr>
            <p:ph idx="1"/>
          </p:nvPr>
        </p:nvSpPr>
        <p:spPr>
          <a:xfrm>
            <a:off x="457200" y="1604964"/>
            <a:ext cx="4038603" cy="4525959"/>
          </a:xfrm>
        </p:spPr>
        <p:txBody>
          <a:bodyPr/>
          <a:lstStyle>
            <a:lvl1pPr>
              <a:defRPr sz="2800"/>
            </a:lvl1pPr>
            <a:lvl2pPr>
              <a:defRPr/>
            </a:lvl2pPr>
            <a:lvl3pPr>
              <a:defRPr/>
            </a:lvl3pPr>
            <a:lvl4pPr>
              <a:defRPr sz="1800"/>
            </a:lvl4pPr>
            <a:lvl5pPr>
              <a:defRPr sz="18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txBox="1">
            <a:spLocks noGrp="1"/>
          </p:cNvSpPr>
          <p:nvPr>
            <p:ph idx="2"/>
          </p:nvPr>
        </p:nvSpPr>
        <p:spPr>
          <a:xfrm>
            <a:off x="4648196" y="1604964"/>
            <a:ext cx="4038603" cy="4525959"/>
          </a:xfrm>
        </p:spPr>
        <p:txBody>
          <a:bodyPr/>
          <a:lstStyle>
            <a:lvl1pPr>
              <a:defRPr sz="2800"/>
            </a:lvl1pPr>
            <a:lvl2pPr>
              <a:defRPr/>
            </a:lvl2pPr>
            <a:lvl3pPr>
              <a:defRPr/>
            </a:lvl3pPr>
            <a:lvl4pPr>
              <a:defRPr sz="1800"/>
            </a:lvl4pPr>
            <a:lvl5pPr>
              <a:defRPr sz="18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dátumu 4"/>
          <p:cNvSpPr txBox="1">
            <a:spLocks noGrp="1"/>
          </p:cNvSpPr>
          <p:nvPr>
            <p:ph type="dt" sz="half" idx="7"/>
          </p:nvPr>
        </p:nvSpPr>
        <p:spPr/>
        <p:txBody>
          <a:bodyPr/>
          <a:lstStyle>
            <a:lvl1pPr>
              <a:defRPr/>
            </a:lvl1pPr>
          </a:lstStyle>
          <a:p>
            <a:pPr lvl="0"/>
            <a:fld id="{3101A2CE-45F8-428E-B8EC-EA9E384CBC49}"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5A355032-835D-42BE-B010-0C809F964437}" type="slidenum">
              <a:t>‹#›</a:t>
            </a:fld>
            <a:endParaRPr lang="sk-SK"/>
          </a:p>
        </p:txBody>
      </p:sp>
    </p:spTree>
    <p:extLst>
      <p:ext uri="{BB962C8B-B14F-4D97-AF65-F5344CB8AC3E}">
        <p14:creationId xmlns:p14="http://schemas.microsoft.com/office/powerpoint/2010/main" val="8190281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txBox="1">
            <a:spLocks noGrp="1"/>
          </p:cNvSpPr>
          <p:nvPr>
            <p:ph type="title"/>
          </p:nvPr>
        </p:nvSpPr>
        <p:spPr>
          <a:xfrm>
            <a:off x="457200" y="274640"/>
            <a:ext cx="8229600" cy="1143000"/>
          </a:xfrm>
        </p:spPr>
        <p:txBody>
          <a:bodyPr/>
          <a:lstStyle>
            <a:lvl1pPr>
              <a:defRPr lang="sk-SK"/>
            </a:lvl1pPr>
          </a:lstStyle>
          <a:p>
            <a:pPr lvl="0"/>
            <a:r>
              <a:rPr lang="sk-SK"/>
              <a:t>Upravte štýly predlohy textu</a:t>
            </a:r>
          </a:p>
        </p:txBody>
      </p:sp>
      <p:sp>
        <p:nvSpPr>
          <p:cNvPr id="3" name="Zástupný symbol textu 2"/>
          <p:cNvSpPr txBox="1">
            <a:spLocks noGrp="1"/>
          </p:cNvSpPr>
          <p:nvPr>
            <p:ph type="body" idx="1"/>
          </p:nvPr>
        </p:nvSpPr>
        <p:spPr>
          <a:xfrm>
            <a:off x="457200" y="1535113"/>
            <a:ext cx="4040184" cy="639759"/>
          </a:xfrm>
        </p:spPr>
        <p:txBody>
          <a:bodyPr anchor="b"/>
          <a:lstStyle>
            <a:lvl1pPr marL="0" indent="0">
              <a:buNone/>
              <a:defRPr sz="2400" b="1"/>
            </a:lvl1pPr>
          </a:lstStyle>
          <a:p>
            <a:pPr lvl="0"/>
            <a:r>
              <a:rPr lang="sk-SK"/>
              <a:t>Upravte štýl predlohy textu.</a:t>
            </a:r>
          </a:p>
        </p:txBody>
      </p:sp>
      <p:sp>
        <p:nvSpPr>
          <p:cNvPr id="4" name="Zástupný symbol obsahu 3"/>
          <p:cNvSpPr txBox="1">
            <a:spLocks noGrp="1"/>
          </p:cNvSpPr>
          <p:nvPr>
            <p:ph idx="2"/>
          </p:nvPr>
        </p:nvSpPr>
        <p:spPr>
          <a:xfrm>
            <a:off x="457200" y="2174872"/>
            <a:ext cx="4040184" cy="3951286"/>
          </a:xfrm>
        </p:spPr>
        <p:txBody>
          <a:bodyPr/>
          <a:lstStyle>
            <a:lvl1pPr>
              <a:defRPr sz="2400"/>
            </a:lvl1pPr>
            <a:lvl2pPr>
              <a:defRPr sz="2000"/>
            </a:lvl2pPr>
            <a:lvl3pPr>
              <a:defRPr sz="1800"/>
            </a:lvl3pPr>
            <a:lvl4pPr>
              <a:defRPr sz="1600"/>
            </a:lvl4pPr>
            <a:lvl5pPr>
              <a:defRPr sz="16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txBox="1">
            <a:spLocks noGrp="1"/>
          </p:cNvSpPr>
          <p:nvPr>
            <p:ph type="body" idx="3"/>
          </p:nvPr>
        </p:nvSpPr>
        <p:spPr>
          <a:xfrm>
            <a:off x="4645023" y="1535113"/>
            <a:ext cx="4041776" cy="639759"/>
          </a:xfrm>
        </p:spPr>
        <p:txBody>
          <a:bodyPr anchor="b"/>
          <a:lstStyle>
            <a:lvl1pPr marL="0" indent="0">
              <a:buNone/>
              <a:defRPr sz="2400" b="1"/>
            </a:lvl1pPr>
          </a:lstStyle>
          <a:p>
            <a:pPr lvl="0"/>
            <a:r>
              <a:rPr lang="sk-SK"/>
              <a:t>Upravte štýl predlohy textu.</a:t>
            </a:r>
          </a:p>
        </p:txBody>
      </p:sp>
      <p:sp>
        <p:nvSpPr>
          <p:cNvPr id="6" name="Zástupný symbol obsahu 5"/>
          <p:cNvSpPr txBox="1">
            <a:spLocks noGrp="1"/>
          </p:cNvSpPr>
          <p:nvPr>
            <p:ph idx="4"/>
          </p:nvPr>
        </p:nvSpPr>
        <p:spPr>
          <a:xfrm>
            <a:off x="4645023" y="2174872"/>
            <a:ext cx="4041776" cy="3951286"/>
          </a:xfrm>
        </p:spPr>
        <p:txBody>
          <a:bodyPr/>
          <a:lstStyle>
            <a:lvl1pPr>
              <a:defRPr sz="2400"/>
            </a:lvl1pPr>
            <a:lvl2pPr>
              <a:defRPr sz="2000"/>
            </a:lvl2pPr>
            <a:lvl3pPr>
              <a:defRPr sz="1800"/>
            </a:lvl3pPr>
            <a:lvl4pPr>
              <a:defRPr sz="1600"/>
            </a:lvl4pPr>
            <a:lvl5pPr>
              <a:defRPr sz="1600"/>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symbol dátumu 6"/>
          <p:cNvSpPr txBox="1">
            <a:spLocks noGrp="1"/>
          </p:cNvSpPr>
          <p:nvPr>
            <p:ph type="dt" sz="half" idx="7"/>
          </p:nvPr>
        </p:nvSpPr>
        <p:spPr/>
        <p:txBody>
          <a:bodyPr/>
          <a:lstStyle>
            <a:lvl1pPr>
              <a:defRPr/>
            </a:lvl1pPr>
          </a:lstStyle>
          <a:p>
            <a:pPr lvl="0"/>
            <a:fld id="{2302B6CB-8687-4841-BEAC-13913B94791D}" type="datetime1">
              <a:rPr lang="sk-SK"/>
              <a:pPr lvl="0"/>
              <a:t>15. 11. 2013</a:t>
            </a:fld>
            <a:endParaRPr lang="sk-SK"/>
          </a:p>
        </p:txBody>
      </p:sp>
      <p:sp>
        <p:nvSpPr>
          <p:cNvPr id="8" name="Zástupný symbol päty 7"/>
          <p:cNvSpPr txBox="1">
            <a:spLocks noGrp="1"/>
          </p:cNvSpPr>
          <p:nvPr>
            <p:ph type="ftr" sz="quarter" idx="9"/>
          </p:nvPr>
        </p:nvSpPr>
        <p:spPr/>
        <p:txBody>
          <a:bodyPr/>
          <a:lstStyle>
            <a:lvl1pPr>
              <a:defRPr/>
            </a:lvl1pPr>
          </a:lstStyle>
          <a:p>
            <a:pPr lvl="0"/>
            <a:endParaRPr lang="sk-SK"/>
          </a:p>
        </p:txBody>
      </p:sp>
      <p:sp>
        <p:nvSpPr>
          <p:cNvPr id="9" name="Zástupný symbol čísla snímky 8"/>
          <p:cNvSpPr txBox="1">
            <a:spLocks noGrp="1"/>
          </p:cNvSpPr>
          <p:nvPr>
            <p:ph type="sldNum" sz="quarter" idx="8"/>
          </p:nvPr>
        </p:nvSpPr>
        <p:spPr/>
        <p:txBody>
          <a:bodyPr/>
          <a:lstStyle>
            <a:lvl1pPr>
              <a:defRPr/>
            </a:lvl1pPr>
          </a:lstStyle>
          <a:p>
            <a:pPr lvl="0"/>
            <a:fld id="{22D6795E-9F32-4CE3-BC07-CF46865DDF79}" type="slidenum">
              <a:t>‹#›</a:t>
            </a:fld>
            <a:endParaRPr lang="sk-SK"/>
          </a:p>
        </p:txBody>
      </p:sp>
    </p:spTree>
    <p:extLst>
      <p:ext uri="{BB962C8B-B14F-4D97-AF65-F5344CB8AC3E}">
        <p14:creationId xmlns:p14="http://schemas.microsoft.com/office/powerpoint/2010/main" val="21721134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txBox="1">
            <a:spLocks noGrp="1"/>
          </p:cNvSpPr>
          <p:nvPr>
            <p:ph type="title"/>
          </p:nvPr>
        </p:nvSpPr>
        <p:spPr/>
        <p:txBody>
          <a:bodyPr/>
          <a:lstStyle>
            <a:lvl1pPr>
              <a:defRPr lang="sk-SK"/>
            </a:lvl1pPr>
          </a:lstStyle>
          <a:p>
            <a:pPr lvl="0"/>
            <a:r>
              <a:rPr lang="sk-SK"/>
              <a:t>Upravte štýly predlohy textu</a:t>
            </a:r>
          </a:p>
        </p:txBody>
      </p:sp>
      <p:sp>
        <p:nvSpPr>
          <p:cNvPr id="3" name="Zástupný symbol dátumu 2"/>
          <p:cNvSpPr txBox="1">
            <a:spLocks noGrp="1"/>
          </p:cNvSpPr>
          <p:nvPr>
            <p:ph type="dt" sz="half" idx="7"/>
          </p:nvPr>
        </p:nvSpPr>
        <p:spPr/>
        <p:txBody>
          <a:bodyPr/>
          <a:lstStyle>
            <a:lvl1pPr>
              <a:defRPr/>
            </a:lvl1pPr>
          </a:lstStyle>
          <a:p>
            <a:pPr lvl="0"/>
            <a:fld id="{3B806706-DA92-4EAC-839F-A00BEAFF57FE}" type="datetime1">
              <a:rPr lang="sk-SK"/>
              <a:pPr lvl="0"/>
              <a:t>15. 11. 2013</a:t>
            </a:fld>
            <a:endParaRPr lang="sk-SK"/>
          </a:p>
        </p:txBody>
      </p:sp>
      <p:sp>
        <p:nvSpPr>
          <p:cNvPr id="4" name="Zástupný symbol päty 3"/>
          <p:cNvSpPr txBox="1">
            <a:spLocks noGrp="1"/>
          </p:cNvSpPr>
          <p:nvPr>
            <p:ph type="ftr" sz="quarter" idx="9"/>
          </p:nvPr>
        </p:nvSpPr>
        <p:spPr/>
        <p:txBody>
          <a:bodyPr/>
          <a:lstStyle>
            <a:lvl1pPr>
              <a:defRPr/>
            </a:lvl1pPr>
          </a:lstStyle>
          <a:p>
            <a:pPr lvl="0"/>
            <a:endParaRPr lang="sk-SK"/>
          </a:p>
        </p:txBody>
      </p:sp>
      <p:sp>
        <p:nvSpPr>
          <p:cNvPr id="5" name="Zástupný symbol čísla snímky 4"/>
          <p:cNvSpPr txBox="1">
            <a:spLocks noGrp="1"/>
          </p:cNvSpPr>
          <p:nvPr>
            <p:ph type="sldNum" sz="quarter" idx="8"/>
          </p:nvPr>
        </p:nvSpPr>
        <p:spPr/>
        <p:txBody>
          <a:bodyPr/>
          <a:lstStyle>
            <a:lvl1pPr>
              <a:defRPr/>
            </a:lvl1pPr>
          </a:lstStyle>
          <a:p>
            <a:pPr lvl="0"/>
            <a:fld id="{79430B2C-928C-4FB0-86FC-0398F177D154}" type="slidenum">
              <a:t>‹#›</a:t>
            </a:fld>
            <a:endParaRPr lang="sk-SK"/>
          </a:p>
        </p:txBody>
      </p:sp>
    </p:spTree>
    <p:extLst>
      <p:ext uri="{BB962C8B-B14F-4D97-AF65-F5344CB8AC3E}">
        <p14:creationId xmlns:p14="http://schemas.microsoft.com/office/powerpoint/2010/main" val="39596506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txBox="1">
            <a:spLocks noGrp="1"/>
          </p:cNvSpPr>
          <p:nvPr>
            <p:ph type="dt" sz="half" idx="7"/>
          </p:nvPr>
        </p:nvSpPr>
        <p:spPr/>
        <p:txBody>
          <a:bodyPr/>
          <a:lstStyle>
            <a:lvl1pPr>
              <a:defRPr/>
            </a:lvl1pPr>
          </a:lstStyle>
          <a:p>
            <a:pPr lvl="0"/>
            <a:fld id="{EA7164D6-E467-4110-8A4A-5694A2DD7EB8}" type="datetime1">
              <a:rPr lang="sk-SK"/>
              <a:pPr lvl="0"/>
              <a:t>15. 11. 2013</a:t>
            </a:fld>
            <a:endParaRPr lang="sk-SK"/>
          </a:p>
        </p:txBody>
      </p:sp>
      <p:sp>
        <p:nvSpPr>
          <p:cNvPr id="3" name="Zástupný symbol päty 2"/>
          <p:cNvSpPr txBox="1">
            <a:spLocks noGrp="1"/>
          </p:cNvSpPr>
          <p:nvPr>
            <p:ph type="ftr" sz="quarter" idx="9"/>
          </p:nvPr>
        </p:nvSpPr>
        <p:spPr/>
        <p:txBody>
          <a:bodyPr/>
          <a:lstStyle>
            <a:lvl1pPr>
              <a:defRPr/>
            </a:lvl1pPr>
          </a:lstStyle>
          <a:p>
            <a:pPr lvl="0"/>
            <a:endParaRPr lang="sk-SK"/>
          </a:p>
        </p:txBody>
      </p:sp>
      <p:sp>
        <p:nvSpPr>
          <p:cNvPr id="4" name="Zástupný symbol čísla snímky 3"/>
          <p:cNvSpPr txBox="1">
            <a:spLocks noGrp="1"/>
          </p:cNvSpPr>
          <p:nvPr>
            <p:ph type="sldNum" sz="quarter" idx="8"/>
          </p:nvPr>
        </p:nvSpPr>
        <p:spPr/>
        <p:txBody>
          <a:bodyPr/>
          <a:lstStyle>
            <a:lvl1pPr>
              <a:defRPr/>
            </a:lvl1pPr>
          </a:lstStyle>
          <a:p>
            <a:pPr lvl="0"/>
            <a:fld id="{9CA358E3-7C5B-4BAB-99E9-2EC353DA837A}" type="slidenum">
              <a:t>‹#›</a:t>
            </a:fld>
            <a:endParaRPr lang="sk-SK"/>
          </a:p>
        </p:txBody>
      </p:sp>
    </p:spTree>
    <p:extLst>
      <p:ext uri="{BB962C8B-B14F-4D97-AF65-F5344CB8AC3E}">
        <p14:creationId xmlns:p14="http://schemas.microsoft.com/office/powerpoint/2010/main" val="32584434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txBox="1">
            <a:spLocks noGrp="1"/>
          </p:cNvSpPr>
          <p:nvPr>
            <p:ph type="title"/>
          </p:nvPr>
        </p:nvSpPr>
        <p:spPr>
          <a:xfrm>
            <a:off x="457200" y="273048"/>
            <a:ext cx="3008311" cy="1162046"/>
          </a:xfrm>
        </p:spPr>
        <p:txBody>
          <a:bodyPr anchor="b" anchorCtr="0"/>
          <a:lstStyle>
            <a:lvl1pPr algn="l">
              <a:defRPr lang="sk-SK" sz="2000" b="1"/>
            </a:lvl1pPr>
          </a:lstStyle>
          <a:p>
            <a:pPr lvl="0"/>
            <a:r>
              <a:rPr lang="sk-SK"/>
              <a:t>Upravte štýly predlohy textu</a:t>
            </a:r>
          </a:p>
        </p:txBody>
      </p:sp>
      <p:sp>
        <p:nvSpPr>
          <p:cNvPr id="3" name="Zástupný symbol obsahu 2"/>
          <p:cNvSpPr txBox="1">
            <a:spLocks noGrp="1"/>
          </p:cNvSpPr>
          <p:nvPr>
            <p:ph idx="1"/>
          </p:nvPr>
        </p:nvSpPr>
        <p:spPr>
          <a:xfrm>
            <a:off x="3575047" y="273048"/>
            <a:ext cx="5111752" cy="5853110"/>
          </a:xfrm>
        </p:spPr>
        <p:txBody>
          <a:bodyPr/>
          <a:lstStyle>
            <a:lvl1pPr>
              <a:defRPr/>
            </a:lvl1pPr>
            <a:lvl2pPr>
              <a:defRPr sz="2800"/>
            </a:lvl2pPr>
            <a:lvl3pPr>
              <a:defRPr sz="2400"/>
            </a:lvl3pPr>
            <a:lvl4pPr>
              <a:defRPr/>
            </a:lvl4pPr>
            <a:lvl5pPr>
              <a:defRPr/>
            </a:lvl5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txBox="1">
            <a:spLocks noGrp="1"/>
          </p:cNvSpPr>
          <p:nvPr>
            <p:ph type="body" idx="2"/>
          </p:nvPr>
        </p:nvSpPr>
        <p:spPr>
          <a:xfrm>
            <a:off x="457200" y="1435095"/>
            <a:ext cx="3008311" cy="4691064"/>
          </a:xfrm>
        </p:spPr>
        <p:txBody>
          <a:bodyPr/>
          <a:lstStyle>
            <a:lvl1pPr marL="0" indent="0">
              <a:buNone/>
              <a:defRPr sz="1400"/>
            </a:lvl1pPr>
          </a:lstStyle>
          <a:p>
            <a:pPr lvl="0"/>
            <a:r>
              <a:rPr lang="sk-SK"/>
              <a:t>Upravte štýl predlohy textu.</a:t>
            </a:r>
          </a:p>
        </p:txBody>
      </p:sp>
      <p:sp>
        <p:nvSpPr>
          <p:cNvPr id="5" name="Zástupný symbol dátumu 4"/>
          <p:cNvSpPr txBox="1">
            <a:spLocks noGrp="1"/>
          </p:cNvSpPr>
          <p:nvPr>
            <p:ph type="dt" sz="half" idx="7"/>
          </p:nvPr>
        </p:nvSpPr>
        <p:spPr/>
        <p:txBody>
          <a:bodyPr/>
          <a:lstStyle>
            <a:lvl1pPr>
              <a:defRPr/>
            </a:lvl1pPr>
          </a:lstStyle>
          <a:p>
            <a:pPr lvl="0"/>
            <a:fld id="{8DDA7088-DB34-42C8-81FC-BC66E4F4C75F}"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E870867D-D6B3-4171-AB9D-3D347827FADB}" type="slidenum">
              <a:t>‹#›</a:t>
            </a:fld>
            <a:endParaRPr lang="sk-SK"/>
          </a:p>
        </p:txBody>
      </p:sp>
    </p:spTree>
    <p:extLst>
      <p:ext uri="{BB962C8B-B14F-4D97-AF65-F5344CB8AC3E}">
        <p14:creationId xmlns:p14="http://schemas.microsoft.com/office/powerpoint/2010/main" val="40433096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txBox="1">
            <a:spLocks noGrp="1"/>
          </p:cNvSpPr>
          <p:nvPr>
            <p:ph type="title"/>
          </p:nvPr>
        </p:nvSpPr>
        <p:spPr>
          <a:xfrm>
            <a:off x="1792288" y="4800600"/>
            <a:ext cx="5486400" cy="566735"/>
          </a:xfrm>
        </p:spPr>
        <p:txBody>
          <a:bodyPr anchor="b" anchorCtr="0"/>
          <a:lstStyle>
            <a:lvl1pPr algn="l">
              <a:defRPr lang="sk-SK" sz="2000" b="1"/>
            </a:lvl1pPr>
          </a:lstStyle>
          <a:p>
            <a:pPr lvl="0"/>
            <a:r>
              <a:rPr lang="sk-SK"/>
              <a:t>Upravte štýly predlohy textu</a:t>
            </a:r>
          </a:p>
        </p:txBody>
      </p:sp>
      <p:sp>
        <p:nvSpPr>
          <p:cNvPr id="3" name="Zástupný symbol obrázka 2"/>
          <p:cNvSpPr txBox="1">
            <a:spLocks noGrp="1"/>
          </p:cNvSpPr>
          <p:nvPr>
            <p:ph type="pic" idx="1"/>
          </p:nvPr>
        </p:nvSpPr>
        <p:spPr>
          <a:xfrm>
            <a:off x="1792288" y="612776"/>
            <a:ext cx="5486400" cy="4114800"/>
          </a:xfrm>
        </p:spPr>
        <p:txBody>
          <a:bodyPr/>
          <a:lstStyle>
            <a:lvl1pPr marL="0" indent="0">
              <a:buNone/>
              <a:defRPr/>
            </a:lvl1pPr>
          </a:lstStyle>
          <a:p>
            <a:pPr lvl="0"/>
            <a:endParaRPr lang="sk-SK"/>
          </a:p>
        </p:txBody>
      </p:sp>
      <p:sp>
        <p:nvSpPr>
          <p:cNvPr id="4" name="Zástupný symbol textu 3"/>
          <p:cNvSpPr txBox="1">
            <a:spLocks noGrp="1"/>
          </p:cNvSpPr>
          <p:nvPr>
            <p:ph type="body" idx="2"/>
          </p:nvPr>
        </p:nvSpPr>
        <p:spPr>
          <a:xfrm>
            <a:off x="1792288" y="5367335"/>
            <a:ext cx="5486400" cy="804864"/>
          </a:xfrm>
        </p:spPr>
        <p:txBody>
          <a:bodyPr/>
          <a:lstStyle>
            <a:lvl1pPr marL="0" indent="0">
              <a:buNone/>
              <a:defRPr sz="1400"/>
            </a:lvl1pPr>
          </a:lstStyle>
          <a:p>
            <a:pPr lvl="0"/>
            <a:r>
              <a:rPr lang="sk-SK"/>
              <a:t>Upravte štýl predlohy textu.</a:t>
            </a:r>
          </a:p>
        </p:txBody>
      </p:sp>
      <p:sp>
        <p:nvSpPr>
          <p:cNvPr id="5" name="Zástupný symbol dátumu 4"/>
          <p:cNvSpPr txBox="1">
            <a:spLocks noGrp="1"/>
          </p:cNvSpPr>
          <p:nvPr>
            <p:ph type="dt" sz="half" idx="7"/>
          </p:nvPr>
        </p:nvSpPr>
        <p:spPr/>
        <p:txBody>
          <a:bodyPr/>
          <a:lstStyle>
            <a:lvl1pPr>
              <a:defRPr/>
            </a:lvl1pPr>
          </a:lstStyle>
          <a:p>
            <a:pPr lvl="0"/>
            <a:fld id="{C9C9FE9E-AB66-41D5-97E9-9F2E15E45DF2}" type="datetime1">
              <a:rPr lang="sk-SK"/>
              <a:pPr lvl="0"/>
              <a:t>15. 11. 2013</a:t>
            </a:fld>
            <a:endParaRPr lang="sk-SK"/>
          </a:p>
        </p:txBody>
      </p:sp>
      <p:sp>
        <p:nvSpPr>
          <p:cNvPr id="6" name="Zástupný symbol päty 5"/>
          <p:cNvSpPr txBox="1">
            <a:spLocks noGrp="1"/>
          </p:cNvSpPr>
          <p:nvPr>
            <p:ph type="ftr" sz="quarter" idx="9"/>
          </p:nvPr>
        </p:nvSpPr>
        <p:spPr/>
        <p:txBody>
          <a:bodyPr/>
          <a:lstStyle>
            <a:lvl1pPr>
              <a:defRPr/>
            </a:lvl1pPr>
          </a:lstStyle>
          <a:p>
            <a:pPr lvl="0"/>
            <a:endParaRPr lang="sk-SK"/>
          </a:p>
        </p:txBody>
      </p:sp>
      <p:sp>
        <p:nvSpPr>
          <p:cNvPr id="7" name="Zástupný symbol čísla snímky 6"/>
          <p:cNvSpPr txBox="1">
            <a:spLocks noGrp="1"/>
          </p:cNvSpPr>
          <p:nvPr>
            <p:ph type="sldNum" sz="quarter" idx="8"/>
          </p:nvPr>
        </p:nvSpPr>
        <p:spPr/>
        <p:txBody>
          <a:bodyPr/>
          <a:lstStyle>
            <a:lvl1pPr>
              <a:defRPr/>
            </a:lvl1pPr>
          </a:lstStyle>
          <a:p>
            <a:pPr lvl="0"/>
            <a:fld id="{47440421-39C3-4682-95EF-BC8FFE15B7BE}" type="slidenum">
              <a:t>‹#›</a:t>
            </a:fld>
            <a:endParaRPr lang="sk-SK"/>
          </a:p>
        </p:txBody>
      </p:sp>
    </p:spTree>
    <p:extLst>
      <p:ext uri="{BB962C8B-B14F-4D97-AF65-F5344CB8AC3E}">
        <p14:creationId xmlns:p14="http://schemas.microsoft.com/office/powerpoint/2010/main" val="9295342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Otsikko 1"/>
          <p:cNvSpPr txBox="1">
            <a:spLocks noGrp="1"/>
          </p:cNvSpPr>
          <p:nvPr>
            <p:ph type="title"/>
          </p:nvPr>
        </p:nvSpPr>
        <p:spPr>
          <a:xfrm>
            <a:off x="685800" y="2130478"/>
            <a:ext cx="7772043" cy="1469523"/>
          </a:xfrm>
          <a:prstGeom prst="rect">
            <a:avLst/>
          </a:prstGeom>
          <a:noFill/>
          <a:ln>
            <a:noFill/>
          </a:ln>
        </p:spPr>
        <p:txBody>
          <a:bodyPr vert="horz" wrap="square" lIns="91440" tIns="91440" rIns="91440" bIns="45720" anchor="t" anchorCtr="1" compatLnSpc="1"/>
          <a:lstStyle/>
          <a:p>
            <a:pPr lvl="0"/>
            <a:r>
              <a:rPr lang="fi-FI"/>
              <a:t>Kliknúť na editáciu formátu textu titulkuMuokkaa perustyyl. napsautt.</a:t>
            </a:r>
          </a:p>
        </p:txBody>
      </p:sp>
      <p:sp>
        <p:nvSpPr>
          <p:cNvPr id="3" name="Päivämäärän paikkamerkki 3"/>
          <p:cNvSpPr txBox="1">
            <a:spLocks noGrp="1"/>
          </p:cNvSpPr>
          <p:nvPr>
            <p:ph type="dt" sz="half" idx="2"/>
          </p:nvPr>
        </p:nvSpPr>
        <p:spPr>
          <a:xfrm>
            <a:off x="457200" y="6356515"/>
            <a:ext cx="2133359"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1">
              <a:lnSpc>
                <a:spcPct val="100000"/>
              </a:lnSpc>
              <a:spcBef>
                <a:spcPts val="0"/>
              </a:spcBef>
              <a:spcAft>
                <a:spcPts val="0"/>
              </a:spcAft>
              <a:buNone/>
              <a:tabLst/>
              <a:defRPr lang="sk-SK" sz="1800" b="0" i="0" u="none" strike="noStrike" kern="1200" cap="none" spc="0" baseline="0">
                <a:solidFill>
                  <a:srgbClr val="000000"/>
                </a:solidFill>
                <a:uFillTx/>
                <a:latin typeface="Calibri" pitchFamily="18"/>
                <a:ea typeface="Lucida Sans Unicode" pitchFamily="2"/>
                <a:cs typeface="Tahoma" pitchFamily="2"/>
              </a:defRPr>
            </a:lvl1pPr>
          </a:lstStyle>
          <a:p>
            <a:pPr lvl="0"/>
            <a:fld id="{3C4FF97C-E5C7-4222-9682-AB0F3C07E82E}" type="datetime1">
              <a:rPr lang="sk-SK"/>
              <a:pPr lvl="0"/>
              <a:t>15. 11. 2013</a:t>
            </a:fld>
            <a:endParaRPr lang="sk-SK"/>
          </a:p>
        </p:txBody>
      </p:sp>
      <p:sp>
        <p:nvSpPr>
          <p:cNvPr id="4" name="Alatunnisteen paikkamerkki 4"/>
          <p:cNvSpPr txBox="1">
            <a:spLocks noGrp="1"/>
          </p:cNvSpPr>
          <p:nvPr>
            <p:ph type="ftr" sz="quarter" idx="3"/>
          </p:nvPr>
        </p:nvSpPr>
        <p:spPr>
          <a:xfrm>
            <a:off x="3124075" y="6356515"/>
            <a:ext cx="2895118"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0">
              <a:lnSpc>
                <a:spcPct val="100000"/>
              </a:lnSpc>
              <a:spcBef>
                <a:spcPts val="0"/>
              </a:spcBef>
              <a:spcAft>
                <a:spcPts val="0"/>
              </a:spcAft>
              <a:buNone/>
              <a:tabLst/>
              <a:defRPr lang="sk-SK"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sk-SK"/>
          </a:p>
        </p:txBody>
      </p:sp>
      <p:sp>
        <p:nvSpPr>
          <p:cNvPr id="5" name="Dian numeron paikkamerkki 5"/>
          <p:cNvSpPr txBox="1">
            <a:spLocks noGrp="1"/>
          </p:cNvSpPr>
          <p:nvPr>
            <p:ph type="sldNum" sz="quarter" idx="4"/>
          </p:nvPr>
        </p:nvSpPr>
        <p:spPr>
          <a:xfrm>
            <a:off x="6553084" y="6356515"/>
            <a:ext cx="2133359"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1">
              <a:lnSpc>
                <a:spcPct val="100000"/>
              </a:lnSpc>
              <a:spcBef>
                <a:spcPts val="0"/>
              </a:spcBef>
              <a:spcAft>
                <a:spcPts val="0"/>
              </a:spcAft>
              <a:buNone/>
              <a:tabLst/>
              <a:defRPr lang="sk-SK" sz="1800" b="0" i="0" u="none" strike="noStrike" kern="1200" cap="none" spc="0" baseline="0">
                <a:solidFill>
                  <a:srgbClr val="000000"/>
                </a:solidFill>
                <a:uFillTx/>
                <a:latin typeface="Calibri" pitchFamily="18"/>
                <a:ea typeface="Lucida Sans Unicode" pitchFamily="2"/>
                <a:cs typeface="Tahoma" pitchFamily="2"/>
              </a:defRPr>
            </a:lvl1pPr>
          </a:lstStyle>
          <a:p>
            <a:pPr lvl="0"/>
            <a:fld id="{7DC22966-7184-4E72-880E-E9FF205E813C}" type="slidenum">
              <a:t>‹#›</a:t>
            </a:fld>
            <a:endParaRPr lang="sk-SK"/>
          </a:p>
        </p:txBody>
      </p:sp>
      <p:sp>
        <p:nvSpPr>
          <p:cNvPr id="6" name="Zástupný symbol textu 5"/>
          <p:cNvSpPr txBox="1">
            <a:spLocks noGrp="1"/>
          </p:cNvSpPr>
          <p:nvPr>
            <p:ph type="body" idx="1"/>
          </p:nvPr>
        </p:nvSpPr>
        <p:spPr>
          <a:xfrm>
            <a:off x="457200" y="1604515"/>
            <a:ext cx="8229243" cy="4525923"/>
          </a:xfrm>
          <a:prstGeom prst="rect">
            <a:avLst/>
          </a:prstGeom>
          <a:noFill/>
          <a:ln>
            <a:noFill/>
          </a:ln>
        </p:spPr>
        <p:txBody>
          <a:bodyPr vert="horz" wrap="square" lIns="0" tIns="0" rIns="0" bIns="0" anchor="t" anchorCtr="0" compatLnSpc="1"/>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ctr" defTabSz="914400" rtl="0" fontAlgn="auto" hangingPunct="0">
        <a:lnSpc>
          <a:spcPct val="100000"/>
        </a:lnSpc>
        <a:spcBef>
          <a:spcPts val="0"/>
        </a:spcBef>
        <a:spcAft>
          <a:spcPts val="0"/>
        </a:spcAft>
        <a:buSzPct val="45000"/>
        <a:buFont typeface="StarSymbol"/>
        <a:buChar char="●"/>
        <a:tabLst/>
        <a:defRPr lang="fi-FI" sz="4400" b="0" i="0" u="none" strike="noStrike" kern="1200" cap="none" spc="0" baseline="0">
          <a:solidFill>
            <a:srgbClr val="000000"/>
          </a:solidFill>
          <a:uFillTx/>
          <a:latin typeface="Calibri" pitchFamily="18"/>
          <a:ea typeface="SimSun" pitchFamily="2"/>
          <a:cs typeface="Arial" pitchFamily="2"/>
        </a:defRPr>
      </a:lvl1pPr>
    </p:titleStyle>
    <p:bodyStyle>
      <a:lvl1pPr marL="431999" marR="0" lvl="0" indent="-323999" algn="l" defTabSz="914400" rtl="0" fontAlgn="auto" hangingPunct="0">
        <a:lnSpc>
          <a:spcPct val="100000"/>
        </a:lnSpc>
        <a:spcBef>
          <a:spcPts val="0"/>
        </a:spcBef>
        <a:spcAft>
          <a:spcPts val="1415"/>
        </a:spcAft>
        <a:buSzPct val="45000"/>
        <a:buFont typeface="StarSymbol"/>
        <a:buChar char="●"/>
        <a:tabLst/>
        <a:defRPr lang="sk-SK" sz="3200" b="0" i="0" u="none" strike="noStrike" kern="1200" cap="none" spc="0" baseline="0">
          <a:solidFill>
            <a:srgbClr val="000000"/>
          </a:solidFill>
          <a:uFillTx/>
          <a:latin typeface="Calibri"/>
          <a:ea typeface="SimSun" pitchFamily="2"/>
          <a:cs typeface="Arial"/>
        </a:defRPr>
      </a:lvl1pPr>
      <a:lvl2pPr marL="863998" marR="0" lvl="1" indent="-323999" algn="l" defTabSz="914400" rtl="0" fontAlgn="auto" hangingPunct="0">
        <a:lnSpc>
          <a:spcPct val="100000"/>
        </a:lnSpc>
        <a:spcBef>
          <a:spcPts val="0"/>
        </a:spcBef>
        <a:spcAft>
          <a:spcPts val="1135"/>
        </a:spcAft>
        <a:buSzPct val="45000"/>
        <a:buFont typeface="StarSymbol"/>
        <a:buChar char="●"/>
        <a:tabLst/>
        <a:defRPr lang="sk-SK" sz="2400" b="0" i="0" u="none" strike="noStrike" kern="1200" cap="none" spc="0" baseline="0">
          <a:solidFill>
            <a:srgbClr val="000000"/>
          </a:solidFill>
          <a:uFillTx/>
          <a:latin typeface="Calibri"/>
          <a:ea typeface="SimSun" pitchFamily="2"/>
          <a:cs typeface="Arial"/>
        </a:defRPr>
      </a:lvl2pPr>
      <a:lvl3pPr marL="1295997" marR="0" lvl="2" indent="-287999" algn="l" defTabSz="914400" rtl="0" fontAlgn="auto" hangingPunct="0">
        <a:lnSpc>
          <a:spcPct val="100000"/>
        </a:lnSpc>
        <a:spcBef>
          <a:spcPts val="0"/>
        </a:spcBef>
        <a:spcAft>
          <a:spcPts val="850"/>
        </a:spcAft>
        <a:buSzPct val="75000"/>
        <a:buFont typeface="StarSymbol"/>
        <a:buChar char="–"/>
        <a:tabLst/>
        <a:defRPr lang="sk-SK" sz="2000" b="0" i="0" u="none" strike="noStrike" kern="1200" cap="none" spc="0" baseline="0">
          <a:solidFill>
            <a:srgbClr val="000000"/>
          </a:solidFill>
          <a:uFillTx/>
          <a:latin typeface="Calibri"/>
          <a:ea typeface="SimSun" pitchFamily="2"/>
          <a:cs typeface="Arial"/>
        </a:defRPr>
      </a:lvl3pPr>
      <a:lvl4pPr marL="1727996" marR="0" lvl="3" indent="-215999" algn="l" defTabSz="914400" rtl="0" fontAlgn="auto" hangingPunct="0">
        <a:lnSpc>
          <a:spcPct val="100000"/>
        </a:lnSpc>
        <a:spcBef>
          <a:spcPts val="0"/>
        </a:spcBef>
        <a:spcAft>
          <a:spcPts val="565"/>
        </a:spcAft>
        <a:buSzPct val="45000"/>
        <a:buFont typeface="StarSymbol"/>
        <a:buChar char="●"/>
        <a:tabLst/>
        <a:defRPr lang="sk-SK" sz="2000" b="0" i="0" u="none" strike="noStrike" kern="1200" cap="none" spc="0" baseline="0">
          <a:solidFill>
            <a:srgbClr val="000000"/>
          </a:solidFill>
          <a:uFillTx/>
          <a:latin typeface="Calibri"/>
          <a:ea typeface="SimSun" pitchFamily="2"/>
          <a:cs typeface="Arial"/>
        </a:defRPr>
      </a:lvl4pPr>
      <a:lvl5pPr marL="2159995" marR="0" lvl="4" indent="-215999" algn="l" defTabSz="914400" rtl="0" fontAlgn="auto" hangingPunct="0">
        <a:lnSpc>
          <a:spcPct val="100000"/>
        </a:lnSpc>
        <a:spcBef>
          <a:spcPts val="0"/>
        </a:spcBef>
        <a:spcAft>
          <a:spcPts val="285"/>
        </a:spcAft>
        <a:buSzPct val="75000"/>
        <a:buFont typeface="StarSymbol"/>
        <a:buChar char="–"/>
        <a:tabLst/>
        <a:defRPr lang="sk-SK" sz="2000" b="0" i="0" u="none" strike="noStrike" kern="1200" cap="none" spc="0" baseline="0">
          <a:solidFill>
            <a:srgbClr val="000000"/>
          </a:solidFill>
          <a:uFillTx/>
          <a:latin typeface="Calibri"/>
          <a:ea typeface="SimSun" pitchFamily="2"/>
          <a:cs typeface="Arial"/>
        </a:defRPr>
      </a:lvl5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Otsikko 1"/>
          <p:cNvSpPr txBox="1">
            <a:spLocks noGrp="1"/>
          </p:cNvSpPr>
          <p:nvPr>
            <p:ph type="title"/>
          </p:nvPr>
        </p:nvSpPr>
        <p:spPr>
          <a:xfrm>
            <a:off x="457200" y="274676"/>
            <a:ext cx="8229243" cy="1142643"/>
          </a:xfrm>
          <a:prstGeom prst="rect">
            <a:avLst/>
          </a:prstGeom>
          <a:noFill/>
          <a:ln>
            <a:noFill/>
          </a:ln>
        </p:spPr>
        <p:txBody>
          <a:bodyPr vert="horz" wrap="square" lIns="91440" tIns="91440" rIns="91440" bIns="45720" anchor="t" anchorCtr="1" compatLnSpc="1"/>
          <a:lstStyle/>
          <a:p>
            <a:pPr lvl="0"/>
            <a:r>
              <a:rPr lang="fi-FI"/>
              <a:t>Kliknúť na editáciu formátu textu titulkuMuokkaa perustyyl. napsautt.</a:t>
            </a:r>
          </a:p>
        </p:txBody>
      </p:sp>
      <p:sp>
        <p:nvSpPr>
          <p:cNvPr id="3" name="Sisällön paikkamerkki 2"/>
          <p:cNvSpPr txBox="1">
            <a:spLocks noGrp="1"/>
          </p:cNvSpPr>
          <p:nvPr>
            <p:ph type="body" idx="1"/>
          </p:nvPr>
        </p:nvSpPr>
        <p:spPr>
          <a:xfrm>
            <a:off x="457200" y="1600200"/>
            <a:ext cx="8229243" cy="4525557"/>
          </a:xfrm>
          <a:prstGeom prst="rect">
            <a:avLst/>
          </a:prstGeom>
          <a:noFill/>
          <a:ln>
            <a:noFill/>
          </a:ln>
        </p:spPr>
        <p:txBody>
          <a:bodyPr vert="horz" wrap="square" lIns="91440" tIns="91440" rIns="91440" bIns="45720" anchor="t" anchorCtr="0" compatLnSpc="1"/>
          <a:lstStyle/>
          <a:p>
            <a:pPr lvl="0"/>
            <a:r>
              <a:rPr lang="sk-SK"/>
              <a:t>Kliknúť na editáciu formátu textu osnovy</a:t>
            </a:r>
          </a:p>
          <a:p>
            <a:pPr lvl="1"/>
            <a:r>
              <a:rPr lang="sk-SK"/>
              <a:t>Druhá úroveň</a:t>
            </a:r>
          </a:p>
          <a:p>
            <a:pPr lvl="2"/>
            <a:r>
              <a:rPr lang="sk-SK"/>
              <a:t>Tretia úroveň</a:t>
            </a:r>
          </a:p>
          <a:p>
            <a:pPr lvl="3"/>
            <a:r>
              <a:rPr lang="sk-SK"/>
              <a:t>Štvrtá úroveň osnovy</a:t>
            </a:r>
          </a:p>
          <a:p>
            <a:pPr lvl="4"/>
            <a:r>
              <a:rPr lang="sk-SK"/>
              <a:t>Piata úroveň osnovy</a:t>
            </a:r>
          </a:p>
          <a:p>
            <a:pPr lvl="5"/>
            <a:r>
              <a:rPr lang="sk-SK"/>
              <a:t>Šiesta úroveň</a:t>
            </a:r>
          </a:p>
          <a:p>
            <a:pPr lvl="6"/>
            <a:r>
              <a:rPr lang="sk-SK"/>
              <a:t>Siedma úroveň</a:t>
            </a:r>
          </a:p>
          <a:p>
            <a:pPr lvl="7"/>
            <a:r>
              <a:rPr lang="sk-SK"/>
              <a:t>ôsma úroveň textu</a:t>
            </a:r>
          </a:p>
          <a:p>
            <a:pPr lvl="0"/>
            <a:r>
              <a:rPr lang="sk-SK"/>
              <a:t>Deviata úroveňMuokkaa tekstin perustyylejä napsauttamalla</a:t>
            </a:r>
          </a:p>
          <a:p>
            <a:pPr lvl="1"/>
            <a:r>
              <a:rPr lang="sk-SK"/>
              <a:t>toinen taso</a:t>
            </a:r>
          </a:p>
          <a:p>
            <a:pPr lvl="2"/>
            <a:r>
              <a:rPr lang="sk-SK"/>
              <a:t>kolmas taso</a:t>
            </a:r>
          </a:p>
          <a:p>
            <a:pPr lvl="3"/>
            <a:r>
              <a:rPr lang="sk-SK"/>
              <a:t>neljäs taso</a:t>
            </a:r>
          </a:p>
          <a:p>
            <a:pPr lvl="4"/>
            <a:r>
              <a:rPr lang="sk-SK"/>
              <a:t>viides taso</a:t>
            </a:r>
          </a:p>
        </p:txBody>
      </p:sp>
      <p:sp>
        <p:nvSpPr>
          <p:cNvPr id="4" name="Päivämäärän paikkamerkki 3"/>
          <p:cNvSpPr txBox="1">
            <a:spLocks noGrp="1"/>
          </p:cNvSpPr>
          <p:nvPr>
            <p:ph type="dt" sz="half" idx="2"/>
          </p:nvPr>
        </p:nvSpPr>
        <p:spPr>
          <a:xfrm>
            <a:off x="457200" y="6356515"/>
            <a:ext cx="2133359"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1">
              <a:lnSpc>
                <a:spcPct val="100000"/>
              </a:lnSpc>
              <a:spcBef>
                <a:spcPts val="0"/>
              </a:spcBef>
              <a:spcAft>
                <a:spcPts val="0"/>
              </a:spcAft>
              <a:buNone/>
              <a:tabLst/>
              <a:defRPr lang="sk-SK" sz="1800" b="0" i="0" u="none" strike="noStrike" kern="1200" cap="none" spc="0" baseline="0">
                <a:solidFill>
                  <a:srgbClr val="000000"/>
                </a:solidFill>
                <a:uFillTx/>
                <a:latin typeface="Calibri" pitchFamily="18"/>
                <a:ea typeface="Lucida Sans Unicode" pitchFamily="2"/>
                <a:cs typeface="Tahoma" pitchFamily="2"/>
              </a:defRPr>
            </a:lvl1pPr>
          </a:lstStyle>
          <a:p>
            <a:pPr lvl="0"/>
            <a:fld id="{48461245-56A5-4C94-9B65-70B1406672C6}" type="datetime1">
              <a:rPr lang="sk-SK"/>
              <a:pPr lvl="0"/>
              <a:t>15. 11. 2013</a:t>
            </a:fld>
            <a:endParaRPr lang="sk-SK"/>
          </a:p>
        </p:txBody>
      </p:sp>
      <p:sp>
        <p:nvSpPr>
          <p:cNvPr id="5" name="Alatunnisteen paikkamerkki 4"/>
          <p:cNvSpPr txBox="1">
            <a:spLocks noGrp="1"/>
          </p:cNvSpPr>
          <p:nvPr>
            <p:ph type="ftr" sz="quarter" idx="3"/>
          </p:nvPr>
        </p:nvSpPr>
        <p:spPr>
          <a:xfrm>
            <a:off x="3124075" y="6356515"/>
            <a:ext cx="2895118"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0">
              <a:lnSpc>
                <a:spcPct val="100000"/>
              </a:lnSpc>
              <a:spcBef>
                <a:spcPts val="0"/>
              </a:spcBef>
              <a:spcAft>
                <a:spcPts val="0"/>
              </a:spcAft>
              <a:buNone/>
              <a:tabLst/>
              <a:defRPr lang="sk-SK"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sk-SK"/>
          </a:p>
        </p:txBody>
      </p:sp>
      <p:sp>
        <p:nvSpPr>
          <p:cNvPr id="6" name="Dian numeron paikkamerkki 5"/>
          <p:cNvSpPr txBox="1">
            <a:spLocks noGrp="1"/>
          </p:cNvSpPr>
          <p:nvPr>
            <p:ph type="sldNum" sz="quarter" idx="4"/>
          </p:nvPr>
        </p:nvSpPr>
        <p:spPr>
          <a:xfrm>
            <a:off x="6553084" y="6356515"/>
            <a:ext cx="2133359" cy="364681"/>
          </a:xfrm>
          <a:prstGeom prst="rect">
            <a:avLst/>
          </a:prstGeom>
          <a:noFill/>
          <a:ln>
            <a:noFill/>
          </a:ln>
        </p:spPr>
        <p:txBody>
          <a:bodyPr vert="horz" wrap="square" lIns="91440" tIns="91440" rIns="91440" bIns="45720" anchor="t" anchorCtr="0" compatLnSpc="1"/>
          <a:lstStyle>
            <a:lvl1pPr marL="0" marR="0" lvl="0" indent="0" algn="l" defTabSz="914400" rtl="0" fontAlgn="auto" hangingPunct="1">
              <a:lnSpc>
                <a:spcPct val="100000"/>
              </a:lnSpc>
              <a:spcBef>
                <a:spcPts val="0"/>
              </a:spcBef>
              <a:spcAft>
                <a:spcPts val="0"/>
              </a:spcAft>
              <a:buNone/>
              <a:tabLst/>
              <a:defRPr lang="sk-SK" sz="1800" b="0" i="0" u="none" strike="noStrike" kern="1200" cap="none" spc="0" baseline="0">
                <a:solidFill>
                  <a:srgbClr val="000000"/>
                </a:solidFill>
                <a:uFillTx/>
                <a:latin typeface="Calibri" pitchFamily="18"/>
                <a:ea typeface="Lucida Sans Unicode" pitchFamily="2"/>
                <a:cs typeface="Tahoma" pitchFamily="2"/>
              </a:defRPr>
            </a:lvl1pPr>
          </a:lstStyle>
          <a:p>
            <a:pPr lvl="0"/>
            <a:fld id="{E976CAA4-71EF-4DF7-86C1-38DBFFF6BA89}" type="slidenum">
              <a:t>‹#›</a:t>
            </a:fld>
            <a:endParaRPr lang="sk-S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ctr" defTabSz="914400" rtl="0" fontAlgn="auto" hangingPunct="0">
        <a:lnSpc>
          <a:spcPct val="100000"/>
        </a:lnSpc>
        <a:spcBef>
          <a:spcPts val="0"/>
        </a:spcBef>
        <a:spcAft>
          <a:spcPts val="0"/>
        </a:spcAft>
        <a:buSzPct val="45000"/>
        <a:buFont typeface="StarSymbol"/>
        <a:buChar char="●"/>
        <a:tabLst/>
        <a:defRPr lang="fi-FI" sz="4400" b="0" i="0" u="none" strike="noStrike" kern="1200" cap="none" spc="0" baseline="0">
          <a:solidFill>
            <a:srgbClr val="000000"/>
          </a:solidFill>
          <a:uFillTx/>
          <a:latin typeface="Calibri" pitchFamily="18"/>
          <a:ea typeface="SimSun" pitchFamily="2"/>
          <a:cs typeface="Arial" pitchFamily="2"/>
        </a:defRPr>
      </a:lvl1pPr>
    </p:titleStyle>
    <p:bodyStyle>
      <a:lvl1pPr marL="431999" marR="0" lvl="0" indent="-323999" algn="l" defTabSz="914400" rtl="0" fontAlgn="auto" hangingPunct="0">
        <a:lnSpc>
          <a:spcPct val="100000"/>
        </a:lnSpc>
        <a:spcBef>
          <a:spcPts val="0"/>
        </a:spcBef>
        <a:spcAft>
          <a:spcPts val="1415"/>
        </a:spcAft>
        <a:buSzPct val="45000"/>
        <a:buFont typeface="StarSymbol"/>
        <a:buChar char="●"/>
        <a:tabLst/>
        <a:defRPr lang="sk-SK" sz="3200" b="0" i="0" u="none" strike="noStrike" kern="1200" cap="none" spc="0" baseline="0">
          <a:solidFill>
            <a:srgbClr val="000000"/>
          </a:solidFill>
          <a:uFillTx/>
          <a:latin typeface="Calibri"/>
          <a:ea typeface="SimSun" pitchFamily="2"/>
          <a:cs typeface="Arial"/>
        </a:defRPr>
      </a:lvl1pPr>
      <a:lvl2pPr marL="863998" marR="0" lvl="1" indent="-323999" algn="l" defTabSz="914400" rtl="0" fontAlgn="auto" hangingPunct="0">
        <a:lnSpc>
          <a:spcPct val="100000"/>
        </a:lnSpc>
        <a:spcBef>
          <a:spcPts val="0"/>
        </a:spcBef>
        <a:spcAft>
          <a:spcPts val="1135"/>
        </a:spcAft>
        <a:buSzPct val="45000"/>
        <a:buFont typeface="StarSymbol"/>
        <a:buChar char="●"/>
        <a:tabLst/>
        <a:defRPr lang="sk-SK" sz="2400" b="0" i="0" u="none" strike="noStrike" kern="1200" cap="none" spc="0" baseline="0">
          <a:solidFill>
            <a:srgbClr val="000000"/>
          </a:solidFill>
          <a:uFillTx/>
          <a:latin typeface="Calibri"/>
          <a:ea typeface="SimSun" pitchFamily="2"/>
          <a:cs typeface="Arial"/>
        </a:defRPr>
      </a:lvl2pPr>
      <a:lvl3pPr marL="1295997" marR="0" lvl="2" indent="-287999" algn="l" defTabSz="914400" rtl="0" fontAlgn="auto" hangingPunct="0">
        <a:lnSpc>
          <a:spcPct val="100000"/>
        </a:lnSpc>
        <a:spcBef>
          <a:spcPts val="0"/>
        </a:spcBef>
        <a:spcAft>
          <a:spcPts val="850"/>
        </a:spcAft>
        <a:buSzPct val="75000"/>
        <a:buFont typeface="StarSymbol"/>
        <a:buChar char="–"/>
        <a:tabLst/>
        <a:defRPr lang="sk-SK" sz="2000" b="0" i="0" u="none" strike="noStrike" kern="1200" cap="none" spc="0" baseline="0">
          <a:solidFill>
            <a:srgbClr val="000000"/>
          </a:solidFill>
          <a:uFillTx/>
          <a:latin typeface="Calibri"/>
          <a:ea typeface="SimSun" pitchFamily="2"/>
          <a:cs typeface="Arial"/>
        </a:defRPr>
      </a:lvl3pPr>
      <a:lvl4pPr marL="1727996" marR="0" lvl="3" indent="-215999" algn="l" defTabSz="914400" rtl="0" fontAlgn="auto" hangingPunct="0">
        <a:lnSpc>
          <a:spcPct val="100000"/>
        </a:lnSpc>
        <a:spcBef>
          <a:spcPts val="0"/>
        </a:spcBef>
        <a:spcAft>
          <a:spcPts val="565"/>
        </a:spcAft>
        <a:buSzPct val="45000"/>
        <a:buFont typeface="StarSymbol"/>
        <a:buChar char="●"/>
        <a:tabLst/>
        <a:defRPr lang="sk-SK" sz="2000" b="0" i="0" u="none" strike="noStrike" kern="1200" cap="none" spc="0" baseline="0">
          <a:solidFill>
            <a:srgbClr val="000000"/>
          </a:solidFill>
          <a:uFillTx/>
          <a:latin typeface="Calibri"/>
          <a:ea typeface="SimSun" pitchFamily="2"/>
          <a:cs typeface="Arial"/>
        </a:defRPr>
      </a:lvl4pPr>
      <a:lvl5pPr marL="2159995" marR="0" lvl="4" indent="-215999" algn="l" defTabSz="914400" rtl="0" fontAlgn="auto" hangingPunct="0">
        <a:lnSpc>
          <a:spcPct val="100000"/>
        </a:lnSpc>
        <a:spcBef>
          <a:spcPts val="0"/>
        </a:spcBef>
        <a:spcAft>
          <a:spcPts val="285"/>
        </a:spcAft>
        <a:buSzPct val="75000"/>
        <a:buFont typeface="StarSymbol"/>
        <a:buChar char="–"/>
        <a:tabLst/>
        <a:defRPr lang="sk-SK" sz="2000" b="0" i="0" u="none" strike="noStrike" kern="1200" cap="none" spc="0" baseline="0">
          <a:solidFill>
            <a:srgbClr val="000000"/>
          </a:solidFill>
          <a:uFillTx/>
          <a:latin typeface="Calibri"/>
          <a:ea typeface="SimSun" pitchFamily="2"/>
          <a:cs typeface="Arial"/>
        </a:defRPr>
      </a:lvl5pPr>
      <a:lvl6pPr marL="2592003" marR="0" lvl="5" indent="-215999" algn="l" defTabSz="914400" rtl="0" fontAlgn="auto" hangingPunct="0">
        <a:lnSpc>
          <a:spcPct val="100000"/>
        </a:lnSpc>
        <a:spcBef>
          <a:spcPts val="0"/>
        </a:spcBef>
        <a:spcAft>
          <a:spcPts val="285"/>
        </a:spcAft>
        <a:buSzPct val="45000"/>
        <a:buFont typeface="StarSymbol"/>
        <a:buChar char="●"/>
        <a:tabLst/>
        <a:defRPr lang="sk-SK" sz="2000" b="0" i="0" u="none" strike="noStrike" kern="1200" cap="none" spc="0" baseline="0">
          <a:solidFill>
            <a:srgbClr val="000000"/>
          </a:solidFill>
          <a:uFillTx/>
          <a:latin typeface="Calibri"/>
          <a:ea typeface="SimSun" pitchFamily="2"/>
          <a:cs typeface="Arial"/>
        </a:defRPr>
      </a:lvl6pPr>
      <a:lvl7pPr marL="3024003" marR="0" lvl="6" indent="-215999" algn="l" defTabSz="914400" rtl="0" fontAlgn="auto" hangingPunct="0">
        <a:lnSpc>
          <a:spcPct val="100000"/>
        </a:lnSpc>
        <a:spcBef>
          <a:spcPts val="0"/>
        </a:spcBef>
        <a:spcAft>
          <a:spcPts val="285"/>
        </a:spcAft>
        <a:buSzPct val="45000"/>
        <a:buFont typeface="StarSymbol"/>
        <a:buChar char="●"/>
        <a:tabLst/>
        <a:defRPr lang="sk-SK" sz="2000" b="0" i="0" u="none" strike="noStrike" kern="1200" cap="none" spc="0" baseline="0">
          <a:solidFill>
            <a:srgbClr val="000000"/>
          </a:solidFill>
          <a:uFillTx/>
          <a:latin typeface="Calibri"/>
          <a:ea typeface="SimSun" pitchFamily="2"/>
          <a:cs typeface="Arial"/>
        </a:defRPr>
      </a:lvl7pPr>
      <a:lvl8pPr marL="3456002" marR="0" lvl="7" indent="-215999" algn="l" defTabSz="914400" rtl="0" fontAlgn="auto" hangingPunct="0">
        <a:lnSpc>
          <a:spcPct val="100000"/>
        </a:lnSpc>
        <a:spcBef>
          <a:spcPts val="0"/>
        </a:spcBef>
        <a:spcAft>
          <a:spcPts val="285"/>
        </a:spcAft>
        <a:buSzPct val="45000"/>
        <a:buFont typeface="StarSymbol"/>
        <a:buChar char="●"/>
        <a:tabLst/>
        <a:defRPr lang="sk-SK" sz="2000" b="0" i="0" u="none" strike="noStrike" kern="1200" cap="none" spc="0" baseline="0">
          <a:solidFill>
            <a:srgbClr val="000000"/>
          </a:solidFill>
          <a:uFillTx/>
          <a:latin typeface="Calibri"/>
          <a:ea typeface="SimSun" pitchFamily="2"/>
          <a:cs typeface="Arial"/>
        </a:defRPr>
      </a:lvl8pPr>
      <a:lvl9pPr marL="431999" marR="0" lvl="0" indent="-323999" algn="l" defTabSz="914400" rtl="0" fontAlgn="auto" hangingPunct="0">
        <a:lnSpc>
          <a:spcPct val="100000"/>
        </a:lnSpc>
        <a:spcBef>
          <a:spcPts val="0"/>
        </a:spcBef>
        <a:spcAft>
          <a:spcPts val="1415"/>
        </a:spcAft>
        <a:buSzPct val="45000"/>
        <a:buFont typeface="StarSymbol"/>
        <a:buChar char="●"/>
        <a:tabLst/>
        <a:defRPr lang="sk-SK" sz="3200" b="0" i="0" u="none" strike="noStrike" kern="1200" cap="none" spc="0" baseline="0">
          <a:solidFill>
            <a:srgbClr val="000000"/>
          </a:solidFill>
          <a:uFillTx/>
          <a:latin typeface="Calibri"/>
          <a:ea typeface="SimSun" pitchFamily="2"/>
          <a:cs typeface="Arial"/>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Attachment 4.8. &#10;Connect the right items and occupations">
    <p:spTree>
      <p:nvGrpSpPr>
        <p:cNvPr id="1" name=""/>
        <p:cNvGrpSpPr/>
        <p:nvPr/>
      </p:nvGrpSpPr>
      <p:grpSpPr>
        <a:xfrm>
          <a:off x="0" y="0"/>
          <a:ext cx="0" cy="0"/>
          <a:chOff x="0" y="0"/>
          <a:chExt cx="0" cy="0"/>
        </a:xfrm>
      </p:grpSpPr>
      <p:sp>
        <p:nvSpPr>
          <p:cNvPr id="2" name="Otsikko 1"/>
          <p:cNvSpPr txBox="1">
            <a:spLocks noGrp="1"/>
          </p:cNvSpPr>
          <p:nvPr>
            <p:ph type="title" idx="4294967295"/>
          </p:nvPr>
        </p:nvSpPr>
        <p:spPr>
          <a:xfrm>
            <a:off x="0" y="274676"/>
            <a:ext cx="6012161" cy="1210107"/>
          </a:xfrm>
        </p:spPr>
        <p:txBody>
          <a:bodyPr/>
          <a:lstStyle/>
          <a:p>
            <a:pPr lvl="0" algn="l" hangingPunct="1">
              <a:buNone/>
            </a:pPr>
            <a:r>
              <a:rPr lang="fi-FI" sz="1000">
                <a:latin typeface="Calibri"/>
              </a:rPr>
              <a:t>Attachment 4.8. </a:t>
            </a:r>
            <a:r>
              <a:rPr lang="sk-SK" sz="1000">
                <a:latin typeface="Calibri"/>
              </a:rPr>
              <a:t/>
            </a:r>
            <a:br>
              <a:rPr lang="sk-SK" sz="1000">
                <a:latin typeface="Calibri"/>
              </a:rPr>
            </a:br>
            <a:r>
              <a:rPr lang="fi-FI" sz="1400"/>
              <a:t/>
            </a:r>
            <a:br>
              <a:rPr lang="fi-FI" sz="1400"/>
            </a:br>
            <a:r>
              <a:rPr lang="fi-FI" sz="1600" b="1">
                <a:latin typeface="Times New Roman" pitchFamily="18"/>
                <a:cs typeface="Times New Roman" pitchFamily="18"/>
              </a:rPr>
              <a:t>Connect the right items and occupations</a:t>
            </a:r>
          </a:p>
        </p:txBody>
      </p:sp>
      <p:sp>
        <p:nvSpPr>
          <p:cNvPr id="3" name="Sisällön paikkamerkki 2"/>
          <p:cNvSpPr txBox="1">
            <a:spLocks noGrp="1"/>
          </p:cNvSpPr>
          <p:nvPr>
            <p:ph type="body" idx="4294967295"/>
          </p:nvPr>
        </p:nvSpPr>
        <p:spPr>
          <a:xfrm>
            <a:off x="0" y="1340766"/>
            <a:ext cx="4139955" cy="1872206"/>
          </a:xfrm>
        </p:spPr>
        <p:txBody>
          <a:bodyPr/>
          <a:lstStyle/>
          <a:p>
            <a:pPr marL="1295997" lvl="3" indent="0" hangingPunct="1">
              <a:spcBef>
                <a:spcPts val="640"/>
              </a:spcBef>
              <a:spcAft>
                <a:spcPts val="0"/>
              </a:spcAft>
              <a:buNone/>
            </a:pPr>
            <a:endParaRPr lang="sk-SK" sz="1600" b="1" dirty="0">
              <a:solidFill>
                <a:srgbClr val="FF0000"/>
              </a:solidFill>
              <a:latin typeface="Times New Roman" pitchFamily="18"/>
              <a:cs typeface="Times New Roman" pitchFamily="18"/>
            </a:endParaRPr>
          </a:p>
        </p:txBody>
      </p:sp>
      <p:pic>
        <p:nvPicPr>
          <p:cNvPr id="1026" name="Picture 2" descr="Z:\Documents\PROJEKTIT\qualirom\WP2_FINALIZED\INGA\attachment 4.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6587080" cy="50072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Otsikko 1"/>
          <p:cNvSpPr txBox="1">
            <a:spLocks noGrp="1"/>
          </p:cNvSpPr>
          <p:nvPr>
            <p:ph type="title" idx="4294967295"/>
          </p:nvPr>
        </p:nvSpPr>
        <p:spPr>
          <a:xfrm>
            <a:off x="395276" y="0"/>
            <a:ext cx="8229243" cy="1142643"/>
          </a:xfrm>
        </p:spPr>
        <p:txBody>
          <a:bodyPr anchorCtr="0"/>
          <a:lstStyle/>
          <a:p>
            <a:pPr lvl="0" algn="l" hangingPunct="1">
              <a:buNone/>
            </a:pPr>
            <a:r>
              <a:rPr lang="sk-SK" sz="1000">
                <a:latin typeface="Calibri"/>
              </a:rPr>
              <a:t/>
            </a:r>
            <a:br>
              <a:rPr lang="sk-SK" sz="1000">
                <a:latin typeface="Calibri"/>
              </a:rPr>
            </a:br>
            <a:r>
              <a:rPr lang="fi-FI" sz="1000">
                <a:latin typeface="Calibri"/>
              </a:rPr>
              <a:t>Attachment 4.9. </a:t>
            </a:r>
            <a:r>
              <a:rPr lang="fi-FI" sz="1400"/>
              <a:t/>
            </a:r>
            <a:br>
              <a:rPr lang="fi-FI" sz="1400"/>
            </a:br>
            <a:r>
              <a:rPr lang="fi-FI" sz="1600" b="1">
                <a:latin typeface="Times New Roman" pitchFamily="18"/>
                <a:cs typeface="Times New Roman" pitchFamily="18"/>
              </a:rPr>
              <a:t>How much is it?</a:t>
            </a:r>
            <a:r>
              <a:rPr lang="sk-SK" sz="1600" b="1">
                <a:latin typeface="Times New Roman" pitchFamily="18"/>
                <a:cs typeface="Times New Roman" pitchFamily="18"/>
              </a:rPr>
              <a:t/>
            </a:r>
            <a:br>
              <a:rPr lang="sk-SK" sz="1600" b="1">
                <a:latin typeface="Times New Roman" pitchFamily="18"/>
                <a:cs typeface="Times New Roman" pitchFamily="18"/>
              </a:rPr>
            </a:br>
            <a:r>
              <a:rPr lang="fi-FI" sz="1600" b="1">
                <a:latin typeface="Times New Roman" pitchFamily="18"/>
                <a:cs typeface="Times New Roman" pitchFamily="18"/>
              </a:rPr>
              <a:t/>
            </a:r>
            <a:br>
              <a:rPr lang="fi-FI" sz="1600" b="1">
                <a:latin typeface="Times New Roman" pitchFamily="18"/>
                <a:cs typeface="Times New Roman" pitchFamily="18"/>
              </a:rPr>
            </a:br>
            <a:r>
              <a:rPr lang="fi-FI" sz="1400">
                <a:latin typeface="Times New Roman" pitchFamily="18"/>
                <a:cs typeface="Times New Roman" pitchFamily="18"/>
              </a:rPr>
              <a:t>Play the game with one dice and color the pictures that you hit. Play at least three rounds on the board. The winner is the one who managed to buy more things.</a:t>
            </a:r>
          </a:p>
        </p:txBody>
      </p:sp>
      <p:pic>
        <p:nvPicPr>
          <p:cNvPr id="3" name="Picture 2"/>
          <p:cNvPicPr>
            <a:picLocks noChangeAspect="1"/>
          </p:cNvPicPr>
          <p:nvPr/>
        </p:nvPicPr>
        <p:blipFill>
          <a:blip r:embed="rId3">
            <a:lum/>
            <a:alphaModFix/>
          </a:blip>
          <a:srcRect/>
          <a:stretch>
            <a:fillRect/>
          </a:stretch>
        </p:blipFill>
        <p:spPr>
          <a:xfrm>
            <a:off x="468355" y="1413004"/>
            <a:ext cx="7559280" cy="5290919"/>
          </a:xfrm>
          <a:prstGeom prst="rect">
            <a:avLst/>
          </a:prstGeom>
          <a:noFill/>
          <a:ln>
            <a:noFill/>
          </a:ln>
        </p:spPr>
      </p:pic>
      <p:sp>
        <p:nvSpPr>
          <p:cNvPr id="4" name="Suora yhdysviiva 7"/>
          <p:cNvSpPr/>
          <p:nvPr/>
        </p:nvSpPr>
        <p:spPr>
          <a:xfrm>
            <a:off x="3708358" y="1915914"/>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5" name="Suora yhdysviiva 10"/>
          <p:cNvSpPr/>
          <p:nvPr/>
        </p:nvSpPr>
        <p:spPr>
          <a:xfrm>
            <a:off x="4066922" y="2565358"/>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6" name="Suora yhdysviiva 11"/>
          <p:cNvSpPr/>
          <p:nvPr/>
        </p:nvSpPr>
        <p:spPr>
          <a:xfrm>
            <a:off x="5435275" y="3860642"/>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7" name="Suora yhdysviiva 12"/>
          <p:cNvSpPr/>
          <p:nvPr/>
        </p:nvSpPr>
        <p:spPr>
          <a:xfrm>
            <a:off x="5867275" y="3284277"/>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8" name="Suora yhdysviiva 13"/>
          <p:cNvSpPr/>
          <p:nvPr/>
        </p:nvSpPr>
        <p:spPr>
          <a:xfrm>
            <a:off x="7524716" y="2133359"/>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9" name="Suora yhdysviiva 14"/>
          <p:cNvSpPr/>
          <p:nvPr/>
        </p:nvSpPr>
        <p:spPr>
          <a:xfrm>
            <a:off x="7956358" y="3357356"/>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0" name="Suora yhdysviiva 15"/>
          <p:cNvSpPr/>
          <p:nvPr/>
        </p:nvSpPr>
        <p:spPr>
          <a:xfrm>
            <a:off x="7885081" y="5012996"/>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1" name="Suora yhdysviiva 16"/>
          <p:cNvSpPr/>
          <p:nvPr/>
        </p:nvSpPr>
        <p:spPr>
          <a:xfrm>
            <a:off x="7308716" y="6165716"/>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2" name="Suora yhdysviiva 17"/>
          <p:cNvSpPr/>
          <p:nvPr/>
        </p:nvSpPr>
        <p:spPr>
          <a:xfrm>
            <a:off x="5940363" y="5157718"/>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3" name="Suora yhdysviiva 18"/>
          <p:cNvSpPr/>
          <p:nvPr/>
        </p:nvSpPr>
        <p:spPr>
          <a:xfrm>
            <a:off x="4787642" y="4868640"/>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4" name="Suora yhdysviiva 19"/>
          <p:cNvSpPr/>
          <p:nvPr/>
        </p:nvSpPr>
        <p:spPr>
          <a:xfrm>
            <a:off x="2268361" y="4004998"/>
            <a:ext cx="93491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5" name="Suora yhdysviiva 20"/>
          <p:cNvSpPr/>
          <p:nvPr/>
        </p:nvSpPr>
        <p:spPr>
          <a:xfrm>
            <a:off x="2987637" y="5660995"/>
            <a:ext cx="936363"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6" name="Suora yhdysviiva 21"/>
          <p:cNvSpPr/>
          <p:nvPr/>
        </p:nvSpPr>
        <p:spPr>
          <a:xfrm>
            <a:off x="1547640" y="3429000"/>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7" name="Suora yhdysviiva 22"/>
          <p:cNvSpPr/>
          <p:nvPr/>
        </p:nvSpPr>
        <p:spPr>
          <a:xfrm>
            <a:off x="1331640" y="4724284"/>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
        <p:nvSpPr>
          <p:cNvPr id="18" name="Suora yhdysviiva 23"/>
          <p:cNvSpPr/>
          <p:nvPr/>
        </p:nvSpPr>
        <p:spPr>
          <a:xfrm>
            <a:off x="2050916" y="6453003"/>
            <a:ext cx="93672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4A7EBB"/>
            </a:solidFill>
            <a:prstDash val="solid"/>
          </a:ln>
        </p:spPr>
        <p:txBody>
          <a:bodyPr vert="horz" wrap="square" lIns="90004" tIns="44997" rIns="90004" bIns="44997" anchor="ctr" anchorCtr="1" compatLnSpc="0"/>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sk-SK" sz="1800" b="0" i="0" u="none" strike="noStrike" kern="1200" cap="none" spc="0" baseline="0">
              <a:solidFill>
                <a:srgbClr val="000000"/>
              </a:solidFill>
              <a:uFillTx/>
              <a:latin typeface="Arial" pitchFamily="18"/>
              <a:ea typeface="SimSun" pitchFamily="2"/>
              <a:cs typeface="Mangal" pitchFamily="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Otsikko 1"/>
          <p:cNvSpPr txBox="1">
            <a:spLocks noGrp="1"/>
          </p:cNvSpPr>
          <p:nvPr>
            <p:ph type="title" idx="4294967295"/>
          </p:nvPr>
        </p:nvSpPr>
        <p:spPr>
          <a:xfrm>
            <a:off x="0" y="548676"/>
            <a:ext cx="3563883" cy="1152125"/>
          </a:xfrm>
        </p:spPr>
        <p:txBody>
          <a:bodyPr/>
          <a:lstStyle/>
          <a:p>
            <a:pPr lvl="0" algn="l" hangingPunct="1">
              <a:buNone/>
            </a:pPr>
            <a:r>
              <a:rPr lang="fi-FI" sz="1000">
                <a:latin typeface="Calibri"/>
              </a:rPr>
              <a:t>Attachment 4.10.</a:t>
            </a:r>
            <a:r>
              <a:rPr lang="sk-SK" sz="1000">
                <a:latin typeface="Calibri"/>
              </a:rPr>
              <a:t/>
            </a:r>
            <a:br>
              <a:rPr lang="sk-SK" sz="1000">
                <a:latin typeface="Calibri"/>
              </a:rPr>
            </a:br>
            <a:r>
              <a:rPr lang="sk-SK" sz="1400"/>
              <a:t/>
            </a:r>
            <a:br>
              <a:rPr lang="sk-SK" sz="1400"/>
            </a:br>
            <a:r>
              <a:rPr lang="fi-FI" sz="1400"/>
              <a:t> </a:t>
            </a:r>
            <a:r>
              <a:rPr lang="fi-FI" sz="1600" b="1">
                <a:latin typeface="Times New Roman" pitchFamily="18"/>
                <a:cs typeface="Times New Roman" pitchFamily="18"/>
              </a:rPr>
              <a:t>Funny Families – card game</a:t>
            </a:r>
          </a:p>
        </p:txBody>
      </p:sp>
      <p:sp>
        <p:nvSpPr>
          <p:cNvPr id="3" name="Alaotsikko 2"/>
          <p:cNvSpPr/>
          <p:nvPr/>
        </p:nvSpPr>
        <p:spPr>
          <a:xfrm>
            <a:off x="467541" y="1916829"/>
            <a:ext cx="7304501" cy="3721489"/>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a:noFill/>
            <a:prstDash val="solid"/>
          </a:ln>
        </p:spPr>
        <p:txBody>
          <a:bodyPr vert="horz" wrap="square" lIns="91440" tIns="91440" rIns="91440" bIns="45720" anchor="t" anchorCtr="0" compatLnSpc="0"/>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k-SK" sz="1600" b="1" i="0" u="none" strike="noStrike" kern="1200" cap="none" spc="0" baseline="0">
                <a:solidFill>
                  <a:srgbClr val="FF0000"/>
                </a:solidFill>
                <a:uFillTx/>
                <a:latin typeface="Times New Roman" pitchFamily="18"/>
                <a:ea typeface="SimSun" pitchFamily="2"/>
                <a:cs typeface="Times New Roman" pitchFamily="18"/>
              </a:rPr>
              <a:t> KUVA PUUTTUU?</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Východz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ýchodzi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10</Words>
  <Application>Microsoft Office PowerPoint</Application>
  <PresentationFormat>On-screen Show (4:3)</PresentationFormat>
  <Paragraphs>4</Paragraphs>
  <Slides>3</Slides>
  <Notes>3</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Východzie</vt:lpstr>
      <vt:lpstr>Východzie 1</vt:lpstr>
      <vt:lpstr>Attachment 4.8.   Connect the right items and occupations</vt:lpstr>
      <vt:lpstr> Attachment 4.9.  How much is it?  Play the game with one dice and color the pictures that you hit. Play at least three rounds on the board. The winner is the one who managed to buy more things.</vt:lpstr>
      <vt:lpstr>Attachment 4.10.   Funny Families – card game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4.1.                  Tree of verbs</dc:title>
  <dc:creator>Gyuszi</dc:creator>
  <cp:lastModifiedBy>kkgranqv</cp:lastModifiedBy>
  <cp:revision>4</cp:revision>
  <dcterms:created xsi:type="dcterms:W3CDTF">2013-09-21T15:48:55Z</dcterms:created>
  <dcterms:modified xsi:type="dcterms:W3CDTF">2013-11-15T16:27:27Z</dcterms:modified>
</cp:coreProperties>
</file>