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1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293508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604092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984205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7495660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839456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578702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743448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959253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9538894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501806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593963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CDA4D3-F739-4370-8370-79600C1CAF7C}" type="datetimeFigureOut">
              <a:rPr lang="fi-FI" smtClean="0"/>
              <a:t>15.11.2013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227BFB-E00E-4903-931C-3D734755061D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4347184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18" Type="http://schemas.openxmlformats.org/officeDocument/2006/relationships/image" Target="../media/image17.wm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jpeg"/><Relationship Id="rId17" Type="http://schemas.openxmlformats.org/officeDocument/2006/relationships/image" Target="../media/image16.png"/><Relationship Id="rId2" Type="http://schemas.openxmlformats.org/officeDocument/2006/relationships/image" Target="../media/image1.png"/><Relationship Id="rId16" Type="http://schemas.openxmlformats.org/officeDocument/2006/relationships/image" Target="../media/image15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wmf"/><Relationship Id="rId15" Type="http://schemas.openxmlformats.org/officeDocument/2006/relationships/image" Target="../media/image14.wmf"/><Relationship Id="rId10" Type="http://schemas.openxmlformats.org/officeDocument/2006/relationships/image" Target="../media/image9.wmf"/><Relationship Id="rId19" Type="http://schemas.openxmlformats.org/officeDocument/2006/relationships/image" Target="../media/image18.jpeg"/><Relationship Id="rId4" Type="http://schemas.openxmlformats.org/officeDocument/2006/relationships/image" Target="../media/image3.wmf"/><Relationship Id="rId9" Type="http://schemas.openxmlformats.org/officeDocument/2006/relationships/image" Target="../media/image8.wmf"/><Relationship Id="rId14" Type="http://schemas.openxmlformats.org/officeDocument/2006/relationships/image" Target="../media/image13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Otsikko 1"/>
          <p:cNvSpPr>
            <a:spLocks noGrp="1"/>
          </p:cNvSpPr>
          <p:nvPr>
            <p:ph type="title"/>
          </p:nvPr>
        </p:nvSpPr>
        <p:spPr>
          <a:xfrm>
            <a:off x="395288" y="0"/>
            <a:ext cx="5437187" cy="1341438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sk-SK" altLang="sk-SK" sz="1400" smtClean="0"/>
              <a:t/>
            </a:r>
            <a:br>
              <a:rPr lang="sk-SK" altLang="sk-SK" sz="1400" smtClean="0"/>
            </a:br>
            <a:r>
              <a:rPr lang="fi-FI" altLang="sk-SK" sz="1400" smtClean="0"/>
              <a:t>Attachment 3.2. </a:t>
            </a:r>
            <a:r>
              <a:rPr lang="sk-SK" altLang="sk-SK" sz="1400" smtClean="0"/>
              <a:t/>
            </a:r>
            <a:br>
              <a:rPr lang="sk-SK" altLang="sk-SK" sz="1400" smtClean="0"/>
            </a:br>
            <a:r>
              <a:rPr lang="sk-SK" altLang="sk-SK" sz="1400" smtClean="0"/>
              <a:t/>
            </a:r>
            <a:br>
              <a:rPr lang="sk-SK" altLang="sk-SK" sz="1400" smtClean="0"/>
            </a:br>
            <a:r>
              <a:rPr lang="fi-FI" altLang="sk-SK" sz="1600" b="1" smtClean="0">
                <a:latin typeface="Times New Roman" pitchFamily="18" charset="0"/>
              </a:rPr>
              <a:t>Tools and professions</a:t>
            </a:r>
            <a:br>
              <a:rPr lang="fi-FI" altLang="sk-SK" sz="1600" b="1" smtClean="0">
                <a:latin typeface="Times New Roman" pitchFamily="18" charset="0"/>
              </a:rPr>
            </a:br>
            <a:r>
              <a:rPr lang="fi-FI" altLang="sk-SK" sz="1600" b="1" smtClean="0">
                <a:latin typeface="Times New Roman" pitchFamily="18" charset="0"/>
              </a:rPr>
              <a:t>Roll 2 dices and fill in the sentences with the right equipment.</a:t>
            </a:r>
          </a:p>
        </p:txBody>
      </p:sp>
      <p:pic>
        <p:nvPicPr>
          <p:cNvPr id="3075" name="Picture 2" descr="C:\Documents and Settings\olh.Huttu.Henna\Local Settings\Temporary Internet Files\Content.IE5\0FCNX875\MC900441278[1]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659563" y="1196975"/>
            <a:ext cx="1009650" cy="792163"/>
          </a:xfrm>
          <a:noFill/>
        </p:spPr>
      </p:pic>
      <p:pic>
        <p:nvPicPr>
          <p:cNvPr id="3076" name="Picture 3" descr="C:\Documents and Settings\olh.Huttu.Henna\Local Settings\Temporary Internet Files\Content.IE5\HSZC6NGF\MP900405478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7625" y="1125538"/>
            <a:ext cx="1138238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7" name="Picture 7" descr="C:\Documents and Settings\olh.Huttu.Henna\Local Settings\Temporary Internet Files\Content.IE5\MBK9AE4U\MC900350073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7988" y="2276475"/>
            <a:ext cx="630237" cy="757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8" name="Picture 8" descr="C:\Documents and Settings\olh.Huttu.Henna\Local Settings\Temporary Internet Files\Content.IE5\9TTCAZ1P\MC90029028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1268413"/>
            <a:ext cx="1046163" cy="863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9" name="Picture 12" descr="C:\Documents and Settings\olh.Huttu.Henna\Local Settings\Temporary Internet Files\Content.IE5\HSZC6NGF\MP900337229[1]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088" y="3284538"/>
            <a:ext cx="1036637" cy="739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0" name="Picture 13" descr="C:\Documents and Settings\olh.Huttu.Henna\Local Settings\Temporary Internet Files\Content.IE5\NTM5366T\MP900404896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3284538"/>
            <a:ext cx="1285875" cy="91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14" descr="C:\Documents and Settings\olh.Huttu.Henna\Local Settings\Temporary Internet Files\Content.IE5\0FCNX875\MC900330877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1412875"/>
            <a:ext cx="1004888" cy="890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2" name="Picture 16" descr="C:\Documents and Settings\olh.Huttu.Henna\Local Settings\Temporary Internet Files\Content.IE5\MBK9AE4U\MC900433668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0825" y="2420938"/>
            <a:ext cx="1157288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3" name="Picture 17" descr="C:\Documents and Settings\olh.Huttu.Henna\Local Settings\Temporary Internet Files\Content.IE5\Q48JB78C\MC900254144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3141663"/>
            <a:ext cx="950912" cy="768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4" name="Picture 19" descr="C:\Documents and Settings\olh.Huttu.Henna\Local Settings\Temporary Internet Files\Content.IE5\HSZC6NGF\MC900441452[1].p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9563" y="2205038"/>
            <a:ext cx="1300162" cy="1298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5" name="Picture 23" descr="C:\Documents and Settings\olh.Huttu.Henna\Local Settings\Temporary Internet Files\Content.IE5\MF0RV6N7\MP900433147[1].jp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005263"/>
            <a:ext cx="981075" cy="969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6" name="Picture 24" descr="C:\Documents and Settings\olh.Huttu.Henna\Local Settings\Temporary Internet Files\Content.IE5\MF0RV6N7\MC900239441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88" y="4724400"/>
            <a:ext cx="87630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7" name="Picture 25" descr="C:\Program Files\Microsoft Office\MEDIA\CAGCAT10\j0240719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850" y="5516563"/>
            <a:ext cx="863600" cy="912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8" name="Picture 26" descr="C:\Documents and Settings\olh.Huttu.Henna\Local Settings\Temporary Internet Files\Content.IE5\NTM5366T\MC900413456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7400" y="2349500"/>
            <a:ext cx="784225" cy="776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9" name="Picture 27" descr="C:\Documents and Settings\olh.Huttu.Henna\Local Settings\Temporary Internet Files\Content.IE5\9TTCAZ1P\MC900332596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8625" y="5300663"/>
            <a:ext cx="515938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0" name="Picture 28" descr="C:\Documents and Settings\olh.Huttu.Henna\Local Settings\Temporary Internet Files\Content.IE5\MF0RV6N7\MC900440388[1].png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5963" y="3213100"/>
            <a:ext cx="795337" cy="795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1" name="Picture 30" descr="C:\Documents and Settings\olh.Huttu.Henna\Local Settings\Temporary Internet Files\Content.IE5\HSZC6NGF\MC900340280[1].wmf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950" y="4221163"/>
            <a:ext cx="569913" cy="733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92" name="Picture 31" descr="C:\Documents and Settings\olh.Huttu.Henna\Local Settings\Temporary Internet Files\Content.IE5\HSZC6NGF\MP900386714[1].jpg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4525" y="4149725"/>
            <a:ext cx="1122363" cy="800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93" name="Tekstikehys 33"/>
          <p:cNvSpPr txBox="1">
            <a:spLocks noChangeArrowheads="1"/>
          </p:cNvSpPr>
          <p:nvPr/>
        </p:nvSpPr>
        <p:spPr bwMode="auto">
          <a:xfrm>
            <a:off x="6011863" y="1268413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2</a:t>
            </a:r>
          </a:p>
        </p:txBody>
      </p:sp>
      <p:sp>
        <p:nvSpPr>
          <p:cNvPr id="3094" name="Tekstikehys 34"/>
          <p:cNvSpPr txBox="1">
            <a:spLocks noChangeArrowheads="1"/>
          </p:cNvSpPr>
          <p:nvPr/>
        </p:nvSpPr>
        <p:spPr bwMode="auto">
          <a:xfrm>
            <a:off x="7380288" y="1412875"/>
            <a:ext cx="360362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3</a:t>
            </a:r>
          </a:p>
        </p:txBody>
      </p:sp>
      <p:sp>
        <p:nvSpPr>
          <p:cNvPr id="3095" name="Tekstikehys 35"/>
          <p:cNvSpPr txBox="1">
            <a:spLocks noChangeArrowheads="1"/>
          </p:cNvSpPr>
          <p:nvPr/>
        </p:nvSpPr>
        <p:spPr bwMode="auto">
          <a:xfrm>
            <a:off x="8532813" y="1484313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4</a:t>
            </a:r>
          </a:p>
        </p:txBody>
      </p:sp>
      <p:sp>
        <p:nvSpPr>
          <p:cNvPr id="3096" name="Tekstikehys 36"/>
          <p:cNvSpPr txBox="1">
            <a:spLocks noChangeArrowheads="1"/>
          </p:cNvSpPr>
          <p:nvPr/>
        </p:nvSpPr>
        <p:spPr bwMode="auto">
          <a:xfrm>
            <a:off x="7740650" y="2708275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6</a:t>
            </a:r>
          </a:p>
        </p:txBody>
      </p:sp>
      <p:sp>
        <p:nvSpPr>
          <p:cNvPr id="3097" name="Tekstikehys 37"/>
          <p:cNvSpPr txBox="1">
            <a:spLocks noChangeArrowheads="1"/>
          </p:cNvSpPr>
          <p:nvPr/>
        </p:nvSpPr>
        <p:spPr bwMode="auto">
          <a:xfrm>
            <a:off x="6372225" y="26368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5</a:t>
            </a:r>
          </a:p>
        </p:txBody>
      </p:sp>
      <p:sp>
        <p:nvSpPr>
          <p:cNvPr id="3098" name="Tekstikehys 38"/>
          <p:cNvSpPr txBox="1">
            <a:spLocks noChangeArrowheads="1"/>
          </p:cNvSpPr>
          <p:nvPr/>
        </p:nvSpPr>
        <p:spPr bwMode="auto">
          <a:xfrm>
            <a:off x="8532813" y="2565400"/>
            <a:ext cx="301625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7</a:t>
            </a:r>
          </a:p>
        </p:txBody>
      </p:sp>
      <p:sp>
        <p:nvSpPr>
          <p:cNvPr id="3099" name="Tekstikehys 39"/>
          <p:cNvSpPr txBox="1">
            <a:spLocks noChangeArrowheads="1"/>
          </p:cNvSpPr>
          <p:nvPr/>
        </p:nvSpPr>
        <p:spPr bwMode="auto">
          <a:xfrm>
            <a:off x="6300788" y="3716338"/>
            <a:ext cx="301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8</a:t>
            </a:r>
          </a:p>
        </p:txBody>
      </p:sp>
      <p:sp>
        <p:nvSpPr>
          <p:cNvPr id="3100" name="Tekstikehys 40"/>
          <p:cNvSpPr txBox="1">
            <a:spLocks noChangeArrowheads="1"/>
          </p:cNvSpPr>
          <p:nvPr/>
        </p:nvSpPr>
        <p:spPr bwMode="auto">
          <a:xfrm>
            <a:off x="7596188" y="3644900"/>
            <a:ext cx="301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9</a:t>
            </a:r>
          </a:p>
        </p:txBody>
      </p:sp>
      <p:sp>
        <p:nvSpPr>
          <p:cNvPr id="3101" name="Tekstikehys 41"/>
          <p:cNvSpPr txBox="1">
            <a:spLocks noChangeArrowheads="1"/>
          </p:cNvSpPr>
          <p:nvPr/>
        </p:nvSpPr>
        <p:spPr bwMode="auto">
          <a:xfrm>
            <a:off x="8724900" y="3789363"/>
            <a:ext cx="419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10</a:t>
            </a:r>
          </a:p>
        </p:txBody>
      </p:sp>
      <p:sp>
        <p:nvSpPr>
          <p:cNvPr id="3102" name="Tekstikehys 42"/>
          <p:cNvSpPr txBox="1">
            <a:spLocks noChangeArrowheads="1"/>
          </p:cNvSpPr>
          <p:nvPr/>
        </p:nvSpPr>
        <p:spPr bwMode="auto">
          <a:xfrm>
            <a:off x="5795963" y="4581525"/>
            <a:ext cx="419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11</a:t>
            </a:r>
          </a:p>
        </p:txBody>
      </p:sp>
      <p:sp>
        <p:nvSpPr>
          <p:cNvPr id="3103" name="Tekstikehys 43"/>
          <p:cNvSpPr txBox="1">
            <a:spLocks noChangeArrowheads="1"/>
          </p:cNvSpPr>
          <p:nvPr/>
        </p:nvSpPr>
        <p:spPr bwMode="auto">
          <a:xfrm>
            <a:off x="6948488" y="4581525"/>
            <a:ext cx="4191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12</a:t>
            </a:r>
          </a:p>
        </p:txBody>
      </p:sp>
      <p:sp>
        <p:nvSpPr>
          <p:cNvPr id="3104" name="Tekstikehys 44"/>
          <p:cNvSpPr txBox="1">
            <a:spLocks noChangeArrowheads="1"/>
          </p:cNvSpPr>
          <p:nvPr/>
        </p:nvSpPr>
        <p:spPr bwMode="auto">
          <a:xfrm>
            <a:off x="8964613" y="4797425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800"/>
          </a:p>
        </p:txBody>
      </p:sp>
      <p:sp>
        <p:nvSpPr>
          <p:cNvPr id="3105" name="Tekstikehys 45"/>
          <p:cNvSpPr txBox="1">
            <a:spLocks noChangeArrowheads="1"/>
          </p:cNvSpPr>
          <p:nvPr/>
        </p:nvSpPr>
        <p:spPr bwMode="auto">
          <a:xfrm>
            <a:off x="1476375" y="1557338"/>
            <a:ext cx="4032250" cy="8620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Builder builds houses with ___________ and ________________</a:t>
            </a:r>
            <a:r>
              <a:rPr lang="fi-FI" altLang="sk-SK" sz="1800"/>
              <a:t>_. (3 &amp; 12)</a:t>
            </a:r>
          </a:p>
        </p:txBody>
      </p:sp>
      <p:sp>
        <p:nvSpPr>
          <p:cNvPr id="3106" name="Tekstikehys 46"/>
          <p:cNvSpPr txBox="1">
            <a:spLocks noChangeArrowheads="1"/>
          </p:cNvSpPr>
          <p:nvPr/>
        </p:nvSpPr>
        <p:spPr bwMode="auto">
          <a:xfrm>
            <a:off x="1476375" y="2349500"/>
            <a:ext cx="4248150" cy="91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Musician plays with the </a:t>
            </a:r>
            <a:r>
              <a:rPr lang="fi-FI" altLang="sk-SK" sz="1800"/>
              <a:t>_______________.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(4</a:t>
            </a:r>
            <a:r>
              <a:rPr lang="sk-SK" altLang="sk-SK" sz="1800"/>
              <a:t> </a:t>
            </a:r>
            <a:r>
              <a:rPr lang="fi-FI" altLang="sk-SK" sz="1800">
                <a:latin typeface="Arial" charset="0"/>
              </a:rPr>
              <a:t>&amp;</a:t>
            </a:r>
            <a:r>
              <a:rPr lang="sk-SK" altLang="sk-SK" sz="1800">
                <a:latin typeface="Arial" charset="0"/>
              </a:rPr>
              <a:t> </a:t>
            </a:r>
            <a:r>
              <a:rPr lang="sk-SK" altLang="sk-SK" sz="1800"/>
              <a:t>8</a:t>
            </a:r>
            <a:r>
              <a:rPr lang="fi-FI" altLang="sk-SK" sz="1800"/>
              <a:t>)</a:t>
            </a:r>
          </a:p>
        </p:txBody>
      </p:sp>
      <p:sp>
        <p:nvSpPr>
          <p:cNvPr id="3107" name="Tekstikehys 47"/>
          <p:cNvSpPr txBox="1">
            <a:spLocks noChangeArrowheads="1"/>
          </p:cNvSpPr>
          <p:nvPr/>
        </p:nvSpPr>
        <p:spPr bwMode="auto">
          <a:xfrm>
            <a:off x="1331913" y="2997200"/>
            <a:ext cx="3821112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Cleaner cleans with _______________.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(2)</a:t>
            </a:r>
          </a:p>
        </p:txBody>
      </p:sp>
      <p:sp>
        <p:nvSpPr>
          <p:cNvPr id="3108" name="Tekstikehys 48"/>
          <p:cNvSpPr txBox="1">
            <a:spLocks noChangeArrowheads="1"/>
          </p:cNvSpPr>
          <p:nvPr/>
        </p:nvSpPr>
        <p:spPr bwMode="auto">
          <a:xfrm>
            <a:off x="1239838" y="3513138"/>
            <a:ext cx="4151312" cy="11382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800"/>
          </a:p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400">
              <a:latin typeface="Times New Roman" pitchFamily="18" charset="0"/>
              <a:cs typeface="Times New Roman" pitchFamily="18" charset="0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Businessman sends mail with</a:t>
            </a:r>
            <a:r>
              <a:rPr lang="fi-FI" altLang="sk-SK" sz="1800"/>
              <a:t> _______________.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(6)</a:t>
            </a:r>
          </a:p>
        </p:txBody>
      </p:sp>
      <p:sp>
        <p:nvSpPr>
          <p:cNvPr id="3109" name="Tekstikehys 49"/>
          <p:cNvSpPr txBox="1">
            <a:spLocks noChangeArrowheads="1"/>
          </p:cNvSpPr>
          <p:nvPr/>
        </p:nvSpPr>
        <p:spPr bwMode="auto">
          <a:xfrm>
            <a:off x="1258888" y="4652963"/>
            <a:ext cx="3976687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sk-SK" altLang="sk-SK" sz="1800"/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Baker bakes biscuits with </a:t>
            </a:r>
            <a:r>
              <a:rPr lang="fi-FI" altLang="sk-SK" sz="1800"/>
              <a:t>________________.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(7)</a:t>
            </a:r>
          </a:p>
        </p:txBody>
      </p:sp>
      <p:sp>
        <p:nvSpPr>
          <p:cNvPr id="3110" name="Tekstikehys 50"/>
          <p:cNvSpPr txBox="1">
            <a:spLocks noChangeArrowheads="1"/>
          </p:cNvSpPr>
          <p:nvPr/>
        </p:nvSpPr>
        <p:spPr bwMode="auto">
          <a:xfrm>
            <a:off x="1187450" y="5732463"/>
            <a:ext cx="3798888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Doctor uses  _____________ and </a:t>
            </a:r>
            <a:r>
              <a:rPr lang="fi-FI" altLang="sk-SK" sz="1800">
                <a:latin typeface="Times New Roman" pitchFamily="18" charset="0"/>
                <a:cs typeface="Times New Roman" pitchFamily="18" charset="0"/>
              </a:rPr>
              <a:t>_________.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(10 &amp; 11)</a:t>
            </a:r>
          </a:p>
        </p:txBody>
      </p:sp>
      <p:sp>
        <p:nvSpPr>
          <p:cNvPr id="3111" name="Tekstikehys 51"/>
          <p:cNvSpPr txBox="1">
            <a:spLocks noChangeArrowheads="1"/>
          </p:cNvSpPr>
          <p:nvPr/>
        </p:nvSpPr>
        <p:spPr bwMode="auto">
          <a:xfrm>
            <a:off x="6227763" y="5805488"/>
            <a:ext cx="2541587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400">
                <a:latin typeface="Times New Roman" pitchFamily="18" charset="0"/>
                <a:cs typeface="Times New Roman" pitchFamily="18" charset="0"/>
              </a:rPr>
              <a:t>Mother needs </a:t>
            </a:r>
            <a:r>
              <a:rPr lang="fi-FI" altLang="sk-SK" sz="1800"/>
              <a:t>___________.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fi-FI" altLang="sk-SK" sz="1800"/>
              <a:t>(5)</a:t>
            </a:r>
          </a:p>
        </p:txBody>
      </p:sp>
    </p:spTree>
    <p:extLst>
      <p:ext uri="{BB962C8B-B14F-4D97-AF65-F5344CB8AC3E}">
        <p14:creationId xmlns:p14="http://schemas.microsoft.com/office/powerpoint/2010/main" val="115276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72</Words>
  <Application>Microsoft Office PowerPoint</Application>
  <PresentationFormat>On-screen Show (4:3)</PresentationFormat>
  <Paragraphs>32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 Attachment 3.2.   Tools and professions Roll 2 dices and fill in the sentences with the right equipment.</vt:lpstr>
    </vt:vector>
  </TitlesOfParts>
  <Company>University of Helsinki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Attachment 3.1.                     Bag Game</dc:title>
  <dc:creator>kkgranqv</dc:creator>
  <cp:lastModifiedBy>kkgranqv</cp:lastModifiedBy>
  <cp:revision>2</cp:revision>
  <dcterms:created xsi:type="dcterms:W3CDTF">2013-11-15T16:20:47Z</dcterms:created>
  <dcterms:modified xsi:type="dcterms:W3CDTF">2013-11-15T16:22:00Z</dcterms:modified>
</cp:coreProperties>
</file>