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2F85-470F-4DD0-92B4-81DC5E689A2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F8F4-9BE7-49F6-B784-98D15233D45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3034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972A1-8819-44D1-925D-D355CA945309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990EA-EBD3-4714-B831-4FEBAF054C1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5096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02C76-352A-4C16-80E2-0504C1B4973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166C-13B7-43F3-9D55-5590DB49EB0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49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47E0-E22A-47B8-B740-0B093EAC267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ECFB0-F664-43A3-A31D-796EBEFAB4A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491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EEDC8-8963-4729-BD53-1B481577DA9E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92A-B2D2-4877-9197-C2D1B5FC8DA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99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B4C86-0685-424C-A0B8-B28E52EC422A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CFFD5-8CA5-4881-8944-D7DBA2CEBE4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230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F853B-1F41-484B-B221-A515D9F2D0D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CA778-25C6-43F1-807E-6A269F28EF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913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98FE7-01E9-448E-9873-F9AAE5D654E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D1A6-4623-4BEB-9D70-FA0A23D5BA6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2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64C6C-4B4E-4E50-ABB1-576D480E0433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A9369-D4C4-455D-9CDA-74BEF153006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317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8CC62-9735-457B-91E4-53D980BC54E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9BD81-B07A-4E03-91C0-A75D11D85E6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468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910FB-E599-44E9-BB56-52D9A251AC8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F0D3D-6740-474E-9A40-F820671B0A5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878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398CC6-A316-4B76-AB2F-3B922961E760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AB4AAF-E96F-4FA8-9A15-64D2811A2FE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altLang="fi-FI" sz="1000" smtClean="0"/>
              <a:t>Attachment 11.6. 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Rating Roma Artist’s Works</a:t>
            </a:r>
            <a:r>
              <a:rPr lang="fi-FI" altLang="fi-FI" sz="2500" smtClean="0"/>
              <a:t/>
            </a:r>
            <a:br>
              <a:rPr lang="fi-FI" altLang="fi-FI" sz="2500" smtClean="0"/>
            </a:br>
            <a:r>
              <a:rPr lang="fi-FI" altLang="fi-FI" sz="1600" smtClean="0"/>
              <a:t>Teacher will show you /play you examples of Roma artist and their work. Write here which ones do you like best.</a:t>
            </a:r>
          </a:p>
        </p:txBody>
      </p:sp>
      <p:sp>
        <p:nvSpPr>
          <p:cNvPr id="8195" name="Sisällön paikkamerkki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924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In my opinion…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</a:t>
            </a:r>
            <a:r>
              <a:rPr lang="fi-FI" altLang="fi-FI" sz="1400" b="1" smtClean="0">
                <a:latin typeface="Times New Roman" pitchFamily="18" charset="0"/>
              </a:rPr>
              <a:t>artist</a:t>
            </a:r>
            <a:r>
              <a:rPr lang="fi-FI" altLang="fi-FI" sz="1400" smtClean="0">
                <a:latin typeface="Times New Roman" pitchFamily="18" charset="0"/>
              </a:rPr>
              <a:t> in general is 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</a:t>
            </a:r>
            <a:r>
              <a:rPr lang="fi-FI" altLang="fi-FI" sz="1400" b="1" smtClean="0">
                <a:latin typeface="Times New Roman" pitchFamily="18" charset="0"/>
              </a:rPr>
              <a:t>musician </a:t>
            </a:r>
            <a:r>
              <a:rPr lang="fi-FI" altLang="fi-FI" sz="1400" smtClean="0">
                <a:latin typeface="Times New Roman" pitchFamily="18" charset="0"/>
              </a:rPr>
              <a:t>is 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</a:t>
            </a:r>
            <a:r>
              <a:rPr lang="fi-FI" altLang="fi-FI" sz="1400" b="1" smtClean="0">
                <a:latin typeface="Times New Roman" pitchFamily="18" charset="0"/>
              </a:rPr>
              <a:t>dancer</a:t>
            </a:r>
            <a:r>
              <a:rPr lang="fi-FI" altLang="fi-FI" sz="1400" smtClean="0">
                <a:latin typeface="Times New Roman" pitchFamily="18" charset="0"/>
              </a:rPr>
              <a:t> is 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</a:t>
            </a:r>
            <a:r>
              <a:rPr lang="fi-FI" altLang="fi-FI" sz="1400" b="1" smtClean="0">
                <a:latin typeface="Times New Roman" pitchFamily="18" charset="0"/>
              </a:rPr>
              <a:t>painter</a:t>
            </a:r>
            <a:r>
              <a:rPr lang="fi-FI" altLang="fi-FI" sz="1400" smtClean="0">
                <a:latin typeface="Times New Roman" pitchFamily="18" charset="0"/>
              </a:rPr>
              <a:t> is ______________________.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</a:t>
            </a:r>
            <a:r>
              <a:rPr lang="fi-FI" altLang="fi-FI" sz="1400" b="1" smtClean="0">
                <a:latin typeface="Times New Roman" pitchFamily="18" charset="0"/>
              </a:rPr>
              <a:t>actor</a:t>
            </a:r>
            <a:r>
              <a:rPr lang="fi-FI" altLang="fi-FI" sz="1400" smtClean="0">
                <a:latin typeface="Times New Roman" pitchFamily="18" charset="0"/>
              </a:rPr>
              <a:t> is ________________________.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</a:t>
            </a:r>
            <a:r>
              <a:rPr lang="fi-FI" altLang="fi-FI" sz="1400" b="1" smtClean="0">
                <a:latin typeface="Times New Roman" pitchFamily="18" charset="0"/>
              </a:rPr>
              <a:t>poet </a:t>
            </a:r>
            <a:r>
              <a:rPr lang="fi-FI" altLang="fi-FI" sz="1400" smtClean="0">
                <a:latin typeface="Times New Roman" pitchFamily="18" charset="0"/>
              </a:rPr>
              <a:t>is ________________________.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</a:t>
            </a:r>
            <a:r>
              <a:rPr lang="fi-FI" altLang="fi-FI" sz="1400" b="1" smtClean="0">
                <a:latin typeface="Times New Roman" pitchFamily="18" charset="0"/>
              </a:rPr>
              <a:t>craftsman/woman </a:t>
            </a:r>
            <a:r>
              <a:rPr lang="fi-FI" altLang="fi-FI" sz="1400" smtClean="0">
                <a:latin typeface="Times New Roman" pitchFamily="18" charset="0"/>
              </a:rPr>
              <a:t>is ___________________________.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Roma ______________________ is __________________________________.</a:t>
            </a:r>
          </a:p>
        </p:txBody>
      </p:sp>
      <p:sp>
        <p:nvSpPr>
          <p:cNvPr id="8196" name="Tekstikehys 3"/>
          <p:cNvSpPr txBox="1">
            <a:spLocks noChangeArrowheads="1"/>
          </p:cNvSpPr>
          <p:nvPr/>
        </p:nvSpPr>
        <p:spPr bwMode="auto">
          <a:xfrm>
            <a:off x="323850" y="5949950"/>
            <a:ext cx="72723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sk-SK" altLang="fi-FI" sz="1400">
              <a:latin typeface="Times New Roman" pitchFamily="18" charset="0"/>
            </a:endParaRPr>
          </a:p>
          <a:p>
            <a:r>
              <a:rPr lang="sk-SK" altLang="fi-FI" sz="1400">
                <a:latin typeface="Times New Roman" pitchFamily="18" charset="0"/>
              </a:rPr>
              <a:t>   </a:t>
            </a:r>
            <a:r>
              <a:rPr lang="fi-FI" altLang="fi-FI" sz="1400">
                <a:latin typeface="Times New Roman" pitchFamily="18" charset="0"/>
              </a:rPr>
              <a:t>I would like to become a world famous Roma </a:t>
            </a:r>
            <a:r>
              <a:rPr lang="fi-FI" altLang="fi-FI"/>
              <a:t>_______________________</a:t>
            </a:r>
            <a:r>
              <a:rPr lang="sk-SK" altLang="fi-FI"/>
              <a:t>.</a:t>
            </a:r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/>
              <a:t> </a:t>
            </a:r>
          </a:p>
        </p:txBody>
      </p:sp>
      <p:pic>
        <p:nvPicPr>
          <p:cNvPr id="8197" name="Picture 2" descr="C:\Documents and Settings\olh.Huttu.Henna\Local Settings\Temporary Internet Files\Content.IE5\Q48JB78C\MC9000596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33375"/>
            <a:ext cx="17287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68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Office-teema</vt:lpstr>
      <vt:lpstr>Attachment 11.6.   Rating Roma Artist’s Works Teacher will show you /play you examples of Roma artist and their work. Write here which ones do you like best.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11.1. Outdoor Activities Write a list of different outdoor activities on the lines below.  Indicate with a word how often do you practice each activity.  _____________________________  _____________________________   _____________________________  _____________________________  _____________________________  _____________________________  _____________________________   1 =once/  2= twice / 3 = three times   a day every day every week every weekend every month every year every summer / autumn / spring/ winter</dc:title>
  <dc:creator>olh.Huttu.Henna</dc:creator>
  <cp:lastModifiedBy>kkgranqv</cp:lastModifiedBy>
  <cp:revision>20</cp:revision>
  <dcterms:created xsi:type="dcterms:W3CDTF">2011-11-11T14:03:18Z</dcterms:created>
  <dcterms:modified xsi:type="dcterms:W3CDTF">2013-11-15T16:54:42Z</dcterms:modified>
</cp:coreProperties>
</file>