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622320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531675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465130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382123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710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31833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85140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1044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61181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60746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568039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293199-609A-40B2-BBD0-1D91E6127CBB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B0F809-C51E-4543-A39C-05681C1F91D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196267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Otsikko 1"/>
          <p:cNvSpPr>
            <a:spLocks noGrp="1"/>
          </p:cNvSpPr>
          <p:nvPr>
            <p:ph type="ctrTitle"/>
          </p:nvPr>
        </p:nvSpPr>
        <p:spPr>
          <a:xfrm>
            <a:off x="0" y="115888"/>
            <a:ext cx="5724525" cy="1354137"/>
          </a:xfrm>
        </p:spPr>
        <p:txBody>
          <a:bodyPr/>
          <a:lstStyle/>
          <a:p>
            <a:pPr algn="l" eaLnBrk="1" hangingPunct="1"/>
            <a:r>
              <a:rPr lang="fi-FI" altLang="fi-FI" sz="1000" smtClean="0"/>
              <a:t>Attachment 9.1.</a:t>
            </a:r>
            <a:r>
              <a:rPr lang="fi-FI" altLang="fi-FI" sz="1400" smtClean="0"/>
              <a:t> </a:t>
            </a:r>
            <a:br>
              <a:rPr lang="fi-FI" altLang="fi-FI" sz="1400" smtClean="0"/>
            </a:br>
            <a:r>
              <a:rPr lang="sk-SK" altLang="fi-FI" sz="1400" smtClean="0">
                <a:latin typeface="Arial" charset="0"/>
              </a:rPr>
              <a:t/>
            </a:r>
            <a:br>
              <a:rPr lang="sk-SK" altLang="fi-FI" sz="1400" smtClean="0">
                <a:latin typeface="Arial" charset="0"/>
              </a:rPr>
            </a:br>
            <a:r>
              <a:rPr lang="fi-FI" altLang="fi-FI" sz="1600" b="1" smtClean="0">
                <a:latin typeface="Times New Roman" pitchFamily="18" charset="0"/>
              </a:rPr>
              <a:t>Felix’s Day</a:t>
            </a:r>
            <a:br>
              <a:rPr lang="fi-FI" altLang="fi-FI" sz="16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Tell your friend about Felix’s day. What does he do and when?</a:t>
            </a:r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fi-FI" dirty="0" smtClean="0"/>
          </a:p>
        </p:txBody>
      </p:sp>
      <p:pic>
        <p:nvPicPr>
          <p:cNvPr id="205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188" y="1341438"/>
            <a:ext cx="8353425" cy="5516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3" name="Tekstikehys 4"/>
          <p:cNvSpPr txBox="1">
            <a:spLocks noChangeArrowheads="1"/>
          </p:cNvSpPr>
          <p:nvPr/>
        </p:nvSpPr>
        <p:spPr bwMode="auto">
          <a:xfrm>
            <a:off x="250825" y="3716338"/>
            <a:ext cx="8569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 sz="1400" b="1" i="1">
                <a:latin typeface="Times New Roman" pitchFamily="18" charset="0"/>
              </a:rPr>
              <a:t>            </a:t>
            </a:r>
            <a:r>
              <a:rPr lang="fi-FI" altLang="fi-FI" sz="1400" b="1" i="1">
                <a:latin typeface="Times New Roman" pitchFamily="18" charset="0"/>
              </a:rPr>
              <a:t>Felix wakes up	         </a:t>
            </a:r>
            <a:r>
              <a:rPr lang="sk-SK" altLang="fi-FI" sz="1400" b="1" i="1">
                <a:latin typeface="Times New Roman" pitchFamily="18" charset="0"/>
              </a:rPr>
              <a:t>    </a:t>
            </a:r>
            <a:r>
              <a:rPr lang="fi-FI" altLang="fi-FI" sz="1400" b="1" i="1">
                <a:latin typeface="Times New Roman" pitchFamily="18" charset="0"/>
              </a:rPr>
              <a:t>stands up	</a:t>
            </a:r>
            <a:r>
              <a:rPr lang="sk-SK" altLang="fi-FI" sz="1400" b="1" i="1">
                <a:latin typeface="Times New Roman" pitchFamily="18" charset="0"/>
              </a:rPr>
              <a:t>     </a:t>
            </a:r>
            <a:r>
              <a:rPr lang="fi-FI" altLang="fi-FI" sz="1400" b="1" i="1">
                <a:latin typeface="Times New Roman" pitchFamily="18" charset="0"/>
              </a:rPr>
              <a:t>brushes his teeth      </a:t>
            </a:r>
            <a:r>
              <a:rPr lang="sk-SK" altLang="fi-FI" sz="1400" b="1" i="1">
                <a:latin typeface="Times New Roman" pitchFamily="18" charset="0"/>
              </a:rPr>
              <a:t>  </a:t>
            </a:r>
            <a:r>
              <a:rPr lang="fi-FI" altLang="fi-FI" sz="1400" b="1" i="1">
                <a:latin typeface="Times New Roman" pitchFamily="18" charset="0"/>
              </a:rPr>
              <a:t>eats breakfast  </a:t>
            </a:r>
            <a:r>
              <a:rPr lang="sk-SK" altLang="fi-FI" sz="1400" b="1" i="1">
                <a:latin typeface="Times New Roman" pitchFamily="18" charset="0"/>
              </a:rPr>
              <a:t>            </a:t>
            </a:r>
            <a:r>
              <a:rPr lang="fi-FI" altLang="fi-FI" sz="1400" b="1" i="1">
                <a:latin typeface="Times New Roman" pitchFamily="18" charset="0"/>
              </a:rPr>
              <a:t> walks to school</a:t>
            </a:r>
          </a:p>
        </p:txBody>
      </p:sp>
      <p:sp>
        <p:nvSpPr>
          <p:cNvPr id="2054" name="Tekstikehys 5"/>
          <p:cNvSpPr txBox="1">
            <a:spLocks noChangeArrowheads="1"/>
          </p:cNvSpPr>
          <p:nvPr/>
        </p:nvSpPr>
        <p:spPr bwMode="auto">
          <a:xfrm>
            <a:off x="395288" y="6021388"/>
            <a:ext cx="85693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sk-SK" altLang="fi-FI" sz="1400">
                <a:latin typeface="Calibri" pitchFamily="34" charset="0"/>
              </a:rPr>
              <a:t>         </a:t>
            </a:r>
            <a:r>
              <a:rPr lang="fi-FI" altLang="fi-FI" sz="1400">
                <a:latin typeface="Calibri" pitchFamily="34" charset="0"/>
              </a:rPr>
              <a:t> </a:t>
            </a:r>
            <a:r>
              <a:rPr lang="sk-SK" altLang="fi-FI" sz="1400">
                <a:latin typeface="Calibri" pitchFamily="34" charset="0"/>
              </a:rPr>
              <a:t>   </a:t>
            </a:r>
            <a:r>
              <a:rPr lang="fi-FI" altLang="fi-FI" sz="1400" b="1" i="1">
                <a:latin typeface="Times New Roman" pitchFamily="18" charset="0"/>
              </a:rPr>
              <a:t>eats lunch	</a:t>
            </a:r>
            <a:r>
              <a:rPr lang="sk-SK" altLang="fi-FI" sz="1400" b="1" i="1">
                <a:latin typeface="Times New Roman" pitchFamily="18" charset="0"/>
              </a:rPr>
              <a:t>        </a:t>
            </a:r>
            <a:r>
              <a:rPr lang="fi-FI" altLang="fi-FI" sz="1400" b="1" i="1">
                <a:latin typeface="Times New Roman" pitchFamily="18" charset="0"/>
              </a:rPr>
              <a:t>writes	       </a:t>
            </a:r>
            <a:r>
              <a:rPr lang="sk-SK" altLang="fi-FI" sz="1400" b="1" i="1">
                <a:latin typeface="Times New Roman" pitchFamily="18" charset="0"/>
              </a:rPr>
              <a:t>    </a:t>
            </a:r>
            <a:r>
              <a:rPr lang="fi-FI" altLang="fi-FI" sz="1400" b="1" i="1">
                <a:latin typeface="Times New Roman" pitchFamily="18" charset="0"/>
              </a:rPr>
              <a:t> </a:t>
            </a:r>
            <a:r>
              <a:rPr lang="sk-SK" altLang="fi-FI" sz="1400" b="1" i="1">
                <a:latin typeface="Times New Roman" pitchFamily="18" charset="0"/>
              </a:rPr>
              <a:t>          </a:t>
            </a:r>
            <a:r>
              <a:rPr lang="fi-FI" altLang="fi-FI" sz="1400" b="1" i="1">
                <a:latin typeface="Times New Roman" pitchFamily="18" charset="0"/>
              </a:rPr>
              <a:t>eats a snack</a:t>
            </a:r>
            <a:r>
              <a:rPr lang="sk-SK" altLang="fi-FI" sz="1400" b="1" i="1">
                <a:latin typeface="Times New Roman" pitchFamily="18" charset="0"/>
              </a:rPr>
              <a:t>                </a:t>
            </a:r>
            <a:r>
              <a:rPr lang="fi-FI" altLang="fi-FI" sz="1400" b="1" i="1">
                <a:latin typeface="Times New Roman" pitchFamily="18" charset="0"/>
              </a:rPr>
              <a:t>brushes his teeth    </a:t>
            </a:r>
            <a:r>
              <a:rPr lang="sk-SK" altLang="fi-FI" sz="1400" b="1" i="1">
                <a:latin typeface="Times New Roman" pitchFamily="18" charset="0"/>
              </a:rPr>
              <a:t>       </a:t>
            </a:r>
            <a:r>
              <a:rPr lang="fi-FI" altLang="fi-FI" sz="1400" b="1" i="1">
                <a:latin typeface="Times New Roman" pitchFamily="18" charset="0"/>
              </a:rPr>
              <a:t>goes to bed</a:t>
            </a:r>
          </a:p>
        </p:txBody>
      </p:sp>
      <p:sp>
        <p:nvSpPr>
          <p:cNvPr id="2055" name="Tekstikehys 6"/>
          <p:cNvSpPr txBox="1">
            <a:spLocks noChangeArrowheads="1"/>
          </p:cNvSpPr>
          <p:nvPr/>
        </p:nvSpPr>
        <p:spPr bwMode="auto">
          <a:xfrm>
            <a:off x="179388" y="1484313"/>
            <a:ext cx="2192337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 sz="1400" b="1" i="1">
                <a:latin typeface="Times New Roman" pitchFamily="18" charset="0"/>
              </a:rPr>
              <a:t>In the morning…</a:t>
            </a:r>
          </a:p>
        </p:txBody>
      </p:sp>
      <p:sp>
        <p:nvSpPr>
          <p:cNvPr id="2056" name="Tekstikehys 8"/>
          <p:cNvSpPr txBox="1">
            <a:spLocks noChangeArrowheads="1"/>
          </p:cNvSpPr>
          <p:nvPr/>
        </p:nvSpPr>
        <p:spPr bwMode="auto">
          <a:xfrm>
            <a:off x="827088" y="6381750"/>
            <a:ext cx="81375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fi-FI" altLang="fi-FI" sz="1400" b="1" i="1">
                <a:latin typeface="Times New Roman" pitchFamily="18" charset="0"/>
              </a:rPr>
              <a:t>During the day…</a:t>
            </a:r>
            <a:r>
              <a:rPr lang="fi-FI" altLang="fi-FI" sz="1400">
                <a:latin typeface="Calibri" pitchFamily="34" charset="0"/>
              </a:rPr>
              <a:t>		     </a:t>
            </a:r>
            <a:r>
              <a:rPr lang="sk-SK" altLang="fi-FI" sz="1400">
                <a:latin typeface="Calibri" pitchFamily="34" charset="0"/>
              </a:rPr>
              <a:t>                   </a:t>
            </a:r>
            <a:r>
              <a:rPr lang="fi-FI" altLang="fi-FI" sz="1400">
                <a:latin typeface="Calibri" pitchFamily="34" charset="0"/>
              </a:rPr>
              <a:t> </a:t>
            </a:r>
            <a:r>
              <a:rPr lang="fi-FI" altLang="fi-FI" sz="1400" b="1" i="1">
                <a:latin typeface="Times New Roman" pitchFamily="18" charset="0"/>
              </a:rPr>
              <a:t>In the evening…</a:t>
            </a:r>
          </a:p>
        </p:txBody>
      </p:sp>
    </p:spTree>
    <p:extLst>
      <p:ext uri="{BB962C8B-B14F-4D97-AF65-F5344CB8AC3E}">
        <p14:creationId xmlns:p14="http://schemas.microsoft.com/office/powerpoint/2010/main" val="162557988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18</Words>
  <Application>Microsoft Office PowerPoint</Application>
  <PresentationFormat>On-screen Show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9.1.   Felix’s Day Tell your friend about Felix’s day. What does he do and when?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2.10 .  Bingo – bases       2/2</dc:title>
  <dc:creator>kkgranqv</dc:creator>
  <cp:lastModifiedBy>kkgranqv</cp:lastModifiedBy>
  <cp:revision>2</cp:revision>
  <dcterms:created xsi:type="dcterms:W3CDTF">2013-11-15T16:16:04Z</dcterms:created>
  <dcterms:modified xsi:type="dcterms:W3CDTF">2013-11-15T16:46:10Z</dcterms:modified>
</cp:coreProperties>
</file>