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70821-81EA-4435-BCA3-8CFF5A3EB958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58EEF-116E-4DC4-BB79-74C64E8A6E61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253565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D348A-2336-48D1-89A7-75AB6037B894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A3C7F-4B56-4CB6-B6BD-A8A499C3521F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160247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E37A9-F070-49D5-AD4D-D6E0C4B69EB0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F46CE-B51C-45D4-B6BC-51FA9052B2EE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2357634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94EA5-1BD8-4420-9D8E-078C8408262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F969-54F4-4E9F-A221-12E15F3CF42E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279545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4DAC-AF32-4AEF-A9EA-4E8FD9230C1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BC33C-A956-45AE-9359-1E42E5D5706A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368895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30AF4-98D9-4F81-B16A-38CB9319DC1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1C10D-BD90-44BC-AB17-79A37C734AF8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366861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1A80-0770-4AC8-B073-C93BED67B89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A42B4-AA1E-4EF4-9433-A7FC39A95E31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96787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53B07-DEB2-4360-8A5C-3D0F7964400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B23FD-64AE-45B6-B5EA-7BF372896ED7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83687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58DB-1661-4FD1-BFB9-CF7EC9DB68A6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E8347-76F1-4361-88FE-3092847FB8E3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359770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D5D7D-6712-436B-AFC0-A885444F4C24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D8D71-0D9A-4FCF-BEE2-3D001E89C41C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150761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DC9F2-8F33-4A1D-B150-B9DA9D88E950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22CBE-CDA2-4DD1-BC17-F8D0C48ECBB9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  <p:extLst>
      <p:ext uri="{BB962C8B-B14F-4D97-AF65-F5344CB8AC3E}">
        <p14:creationId xmlns:p14="http://schemas.microsoft.com/office/powerpoint/2010/main" val="74039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sk-SK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sk-SK" smtClean="0"/>
              <a:t>Muokkaa tekstin perustyylejä napsauttamalla</a:t>
            </a:r>
          </a:p>
          <a:p>
            <a:pPr lvl="1"/>
            <a:r>
              <a:rPr lang="fi-FI" altLang="sk-SK" smtClean="0"/>
              <a:t>toinen taso</a:t>
            </a:r>
          </a:p>
          <a:p>
            <a:pPr lvl="2"/>
            <a:r>
              <a:rPr lang="fi-FI" altLang="sk-SK" smtClean="0"/>
              <a:t>kolmas taso</a:t>
            </a:r>
          </a:p>
          <a:p>
            <a:pPr lvl="3"/>
            <a:r>
              <a:rPr lang="fi-FI" altLang="sk-SK" smtClean="0"/>
              <a:t>neljäs taso</a:t>
            </a:r>
          </a:p>
          <a:p>
            <a:pPr lvl="4"/>
            <a:r>
              <a:rPr lang="fi-FI" altLang="sk-SK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AE6106-438D-4613-9499-032B78CD321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BB9115C-8AFD-462E-BFCA-3289A9C0A744}" type="slidenum">
              <a:rPr lang="fi-FI" altLang="sk-SK"/>
              <a:pPr>
                <a:defRPr/>
              </a:pPr>
              <a:t>‹#›</a:t>
            </a:fld>
            <a:endParaRPr lang="fi-FI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altLang="sk-SK" sz="1000" smtClean="0"/>
              <a:t>Tiljiba 6.7.</a:t>
            </a:r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fi-FI" altLang="sk-SK" sz="1400" smtClean="0"/>
              <a:t/>
            </a:r>
            <a:br>
              <a:rPr lang="fi-FI" altLang="sk-SK" sz="1400" smtClean="0"/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Lustigo balamis</a:t>
            </a:r>
            <a:b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Tilja adjektiive ta vaure laave so fottuvena.  </a:t>
            </a:r>
          </a:p>
        </p:txBody>
      </p:sp>
      <p:sp>
        <p:nvSpPr>
          <p:cNvPr id="9219" name="Sisällön paikkamerkki 2"/>
          <p:cNvSpPr>
            <a:spLocks noGrp="1"/>
          </p:cNvSpPr>
          <p:nvPr>
            <p:ph idx="1"/>
          </p:nvPr>
        </p:nvSpPr>
        <p:spPr>
          <a:xfrm>
            <a:off x="457200" y="1341438"/>
            <a:ext cx="8507413" cy="52562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Iek gonga sas ____________  skoolakiiro/i,  koonesko nau sas ______________. Drabadas aro 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			              (adjective) 		(your name)		                   (adjective)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Skoola, sosko nau sas__________ pesko _______________ maalensa ______________ ta ___________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_. 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(your friend’s name)                  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(your school name)	                      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 (adjective) 	                         (your friend’s name)	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______________sko kamlo  skoolako ȟaaben sas ________________ džummi ____________ ta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(Your name)				(adjective)		        (some little animal)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___________ arre. Sas gullovitiko. Vauro rankano saaka aro skoola  sas lengo ______ __sikjiboskiiro/-i _______  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(some little animal)					(adjective)	                (teacher’s name)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koon tšatšes rikkadas pesko 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skoolakiirenna. Sakko kurko jou/joi sanjas ta diijas lengo liijan buut________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    		                                 (adjective)			        	 	(adjective)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tšeeresko butti. Om skoolakiire na tšerde pengo tšeeresko butti, jou/joi khardas leen _____________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ta ȟikkadas lengo phuuridenge 				             (adjective)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________________ boodi. Sakkoiek tenkadas at jou/joi sas  _____________</a:t>
            </a:r>
            <a:r>
              <a:rPr lang="sk-SK" altLang="sk-SK" sz="1400" smtClean="0">
                <a:latin typeface="Times New Roman" pitchFamily="18" charset="0"/>
                <a:cs typeface="Times New Roman" pitchFamily="18" charset="0"/>
              </a:rPr>
              <a:t>________</a:t>
            </a: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__ sikjiboskiiro/i tšekkar!</a:t>
            </a: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(adjective)					(adjective, superlative)</a:t>
            </a:r>
          </a:p>
        </p:txBody>
      </p:sp>
      <p:pic>
        <p:nvPicPr>
          <p:cNvPr id="9220" name="Picture 3" descr="C:\Documents and Settings\olh.Huttu.Henna\Local Settings\Temporary Internet Files\Content.IE5\9TTCAZ1P\MC9004324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538" y="476250"/>
            <a:ext cx="8318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Kuvatekstiellipsi 5"/>
          <p:cNvSpPr/>
          <p:nvPr/>
        </p:nvSpPr>
        <p:spPr>
          <a:xfrm>
            <a:off x="7740650" y="188913"/>
            <a:ext cx="1223963" cy="863600"/>
          </a:xfrm>
          <a:prstGeom prst="wedgeEllipseCallout">
            <a:avLst>
              <a:gd name="adj1" fmla="val -56048"/>
              <a:gd name="adj2" fmla="val 462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Ha-ha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Savo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balamis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0205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23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Office-teema</vt:lpstr>
      <vt:lpstr>Tiljiba 6.7.  Lustigo balamis Tilja adjektiive ta vaure laave so fottuvena.  </vt:lpstr>
    </vt:vector>
  </TitlesOfParts>
  <Company>Lääninhallitus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6.1.</dc:title>
  <dc:creator>olh.Huttu.Henna</dc:creator>
  <cp:lastModifiedBy>kkgranqv</cp:lastModifiedBy>
  <cp:revision>50</cp:revision>
  <dcterms:created xsi:type="dcterms:W3CDTF">2011-11-09T11:09:08Z</dcterms:created>
  <dcterms:modified xsi:type="dcterms:W3CDTF">2013-11-15T16:37:02Z</dcterms:modified>
</cp:coreProperties>
</file>