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07591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11453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914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9236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7114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369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4805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05203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181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902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2781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85B2-8F2C-463E-9300-0D21EAEA86C0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1C2BD-8022-459A-B60F-0F405D8183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5166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i-FI" altLang="sk-SK" smtClean="0"/>
              <a:t>Attachment 6.1.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23850" y="0"/>
            <a:ext cx="7704138" cy="1341438"/>
          </a:xfrm>
        </p:spPr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k-SK" sz="1000" dirty="0" smtClean="0"/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i-FI" sz="1100" dirty="0" smtClean="0">
                <a:solidFill>
                  <a:schemeClr val="tx1"/>
                </a:solidFill>
                <a:latin typeface="+mj-lt"/>
              </a:rPr>
              <a:t>Tiljiba 6.1.  </a:t>
            </a:r>
            <a:endParaRPr lang="fi-FI" sz="1100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i-FI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Skoolako malaȟka</a:t>
            </a:r>
            <a:endParaRPr lang="sk-SK" sz="17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i-FI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faraba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tšeer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listos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doolesko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paȟal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Merkna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truȟȟuleha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dola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saaki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tšai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sote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lel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pessa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aro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skoola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singulaarosko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muodi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apo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linji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Förja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doola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laȟȟeha</a:t>
            </a:r>
            <a:r>
              <a:rPr lang="fi-FI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farabata</a:t>
            </a:r>
            <a:r>
              <a:rPr lang="fi-FI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1268413"/>
            <a:ext cx="6804025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kstikehys 4"/>
          <p:cNvSpPr txBox="1">
            <a:spLocks noChangeArrowheads="1"/>
          </p:cNvSpPr>
          <p:nvPr/>
        </p:nvSpPr>
        <p:spPr bwMode="auto">
          <a:xfrm>
            <a:off x="0" y="1268413"/>
            <a:ext cx="2627313" cy="664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džangibosko kamaja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___________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_______</a:t>
            </a: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Liine</a:t>
            </a: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_________</a:t>
            </a: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ranniboskiire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_________</a:t>
            </a: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drannibosko gummi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________</a:t>
            </a: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malaȟki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_______</a:t>
            </a: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streevibosko tijaȟȟi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___________</a:t>
            </a:r>
            <a:r>
              <a:rPr lang="sk-SK" altLang="sk-SK" sz="1400">
                <a:latin typeface="Times New Roman" pitchFamily="18" charset="0"/>
                <a:cs typeface="Times New Roman" pitchFamily="18" charset="0"/>
              </a:rPr>
              <a:t>________</a:t>
            </a: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kukli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>
                <a:latin typeface="Arial" charset="0"/>
              </a:rPr>
              <a:t>_________</a:t>
            </a:r>
            <a:r>
              <a:rPr lang="sk-SK" altLang="sk-SK" sz="1800">
                <a:latin typeface="Arial" charset="0"/>
              </a:rPr>
              <a:t>_____</a:t>
            </a:r>
            <a:endParaRPr lang="fi-FI" altLang="sk-SK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sk-SK" sz="1800">
              <a:latin typeface="Arial" charset="0"/>
            </a:endParaRPr>
          </a:p>
        </p:txBody>
      </p:sp>
      <p:sp>
        <p:nvSpPr>
          <p:cNvPr id="6" name="Suorakulmio 5"/>
          <p:cNvSpPr/>
          <p:nvPr/>
        </p:nvSpPr>
        <p:spPr>
          <a:xfrm>
            <a:off x="179388" y="2133600"/>
            <a:ext cx="144462" cy="144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179388" y="2852738"/>
            <a:ext cx="144462" cy="1444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i-FI"/>
          </a:p>
        </p:txBody>
      </p:sp>
      <p:sp>
        <p:nvSpPr>
          <p:cNvPr id="8" name="Suorakulmio 7"/>
          <p:cNvSpPr/>
          <p:nvPr/>
        </p:nvSpPr>
        <p:spPr>
          <a:xfrm>
            <a:off x="179388" y="3716338"/>
            <a:ext cx="144462" cy="1444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i-FI"/>
          </a:p>
        </p:txBody>
      </p:sp>
      <p:sp>
        <p:nvSpPr>
          <p:cNvPr id="9" name="Suorakulmio 8"/>
          <p:cNvSpPr/>
          <p:nvPr/>
        </p:nvSpPr>
        <p:spPr>
          <a:xfrm>
            <a:off x="179388" y="4508500"/>
            <a:ext cx="144462" cy="144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i-FI"/>
          </a:p>
        </p:txBody>
      </p:sp>
      <p:sp>
        <p:nvSpPr>
          <p:cNvPr id="10" name="Suorakulmio 9"/>
          <p:cNvSpPr/>
          <p:nvPr/>
        </p:nvSpPr>
        <p:spPr>
          <a:xfrm>
            <a:off x="179388" y="5438775"/>
            <a:ext cx="144462" cy="144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i-FI"/>
          </a:p>
        </p:txBody>
      </p:sp>
      <p:sp>
        <p:nvSpPr>
          <p:cNvPr id="11" name="Suorakulmio 10"/>
          <p:cNvSpPr/>
          <p:nvPr/>
        </p:nvSpPr>
        <p:spPr>
          <a:xfrm>
            <a:off x="203200" y="6313488"/>
            <a:ext cx="144463" cy="142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i-FI"/>
          </a:p>
        </p:txBody>
      </p:sp>
      <p:sp>
        <p:nvSpPr>
          <p:cNvPr id="12" name="Suorakulmio 11"/>
          <p:cNvSpPr/>
          <p:nvPr/>
        </p:nvSpPr>
        <p:spPr>
          <a:xfrm>
            <a:off x="179388" y="1531938"/>
            <a:ext cx="144462" cy="1444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8345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6.1.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6.1.</dc:title>
  <dc:creator>kkgranqv</dc:creator>
  <cp:lastModifiedBy>kkgranqv</cp:lastModifiedBy>
  <cp:revision>1</cp:revision>
  <dcterms:created xsi:type="dcterms:W3CDTF">2013-11-15T16:33:45Z</dcterms:created>
  <dcterms:modified xsi:type="dcterms:W3CDTF">2013-11-15T16:34:14Z</dcterms:modified>
</cp:coreProperties>
</file>