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1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8B47D-7DF1-4999-93E6-2BA6ABB95816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B2AC7-FD7D-47F7-A64A-4343502102C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81265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8B47D-7DF1-4999-93E6-2BA6ABB95816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B2AC7-FD7D-47F7-A64A-4343502102C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05330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8B47D-7DF1-4999-93E6-2BA6ABB95816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B2AC7-FD7D-47F7-A64A-4343502102C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5377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8B47D-7DF1-4999-93E6-2BA6ABB95816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B2AC7-FD7D-47F7-A64A-4343502102C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7757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8B47D-7DF1-4999-93E6-2BA6ABB95816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B2AC7-FD7D-47F7-A64A-4343502102C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10561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8B47D-7DF1-4999-93E6-2BA6ABB95816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B2AC7-FD7D-47F7-A64A-4343502102C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42490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8B47D-7DF1-4999-93E6-2BA6ABB95816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B2AC7-FD7D-47F7-A64A-4343502102C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94489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8B47D-7DF1-4999-93E6-2BA6ABB95816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B2AC7-FD7D-47F7-A64A-4343502102C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915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8B47D-7DF1-4999-93E6-2BA6ABB95816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B2AC7-FD7D-47F7-A64A-4343502102C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19089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8B47D-7DF1-4999-93E6-2BA6ABB95816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B2AC7-FD7D-47F7-A64A-4343502102C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88954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8B47D-7DF1-4999-93E6-2BA6ABB95816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B2AC7-FD7D-47F7-A64A-4343502102C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70270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8B47D-7DF1-4999-93E6-2BA6ABB95816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DB2AC7-FD7D-47F7-A64A-4343502102C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70055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i-FI" altLang="sk-SK" sz="1200" smtClean="0"/>
              <a:t>Attachment 2.10. </a:t>
            </a:r>
            <a:r>
              <a:rPr lang="fi-FI" altLang="sk-SK" sz="3600" smtClean="0"/>
              <a:t> Paint pots</a:t>
            </a:r>
            <a:endParaRPr lang="fi-FI" altLang="sk-SK" sz="1200" smtClean="0"/>
          </a:p>
        </p:txBody>
      </p:sp>
      <p:sp>
        <p:nvSpPr>
          <p:cNvPr id="17411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endParaRPr lang="fi-FI" altLang="sk-SK" dirty="0" smtClean="0">
              <a:solidFill>
                <a:srgbClr val="C00000"/>
              </a:solidFill>
            </a:endParaRPr>
          </a:p>
        </p:txBody>
      </p:sp>
      <p:pic>
        <p:nvPicPr>
          <p:cNvPr id="17412" name="Picture 4" descr="Z:\Documents\PROJEKTIT\qualirom\WP2_FINALIZED\INGA\attachment 2.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31801"/>
            <a:ext cx="7956376" cy="5400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3223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Attachment 2.10.  Paint pots</vt:lpstr>
    </vt:vector>
  </TitlesOfParts>
  <Company>University of Helsinki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Attachment 2.10.  Paint pots</dc:title>
  <dc:creator>kkgranqv</dc:creator>
  <cp:lastModifiedBy>kkgranqv</cp:lastModifiedBy>
  <cp:revision>1</cp:revision>
  <dcterms:created xsi:type="dcterms:W3CDTF">2013-11-15T16:13:54Z</dcterms:created>
  <dcterms:modified xsi:type="dcterms:W3CDTF">2013-11-15T16:14:12Z</dcterms:modified>
</cp:coreProperties>
</file>