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11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F23E8-4577-4A2E-8F8B-537C0B93D5A7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F2919-75A4-459F-91A5-7CB9B5336F34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022812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F23E8-4577-4A2E-8F8B-537C0B93D5A7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F2919-75A4-459F-91A5-7CB9B5336F34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46466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F23E8-4577-4A2E-8F8B-537C0B93D5A7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F2919-75A4-459F-91A5-7CB9B5336F34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282861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F23E8-4577-4A2E-8F8B-537C0B93D5A7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F2919-75A4-459F-91A5-7CB9B5336F34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754498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F23E8-4577-4A2E-8F8B-537C0B93D5A7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F2919-75A4-459F-91A5-7CB9B5336F34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98529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F23E8-4577-4A2E-8F8B-537C0B93D5A7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F2919-75A4-459F-91A5-7CB9B5336F34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77419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F23E8-4577-4A2E-8F8B-537C0B93D5A7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F2919-75A4-459F-91A5-7CB9B5336F34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7499782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F23E8-4577-4A2E-8F8B-537C0B93D5A7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F2919-75A4-459F-91A5-7CB9B5336F34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33297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F23E8-4577-4A2E-8F8B-537C0B93D5A7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F2919-75A4-459F-91A5-7CB9B5336F34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33753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F23E8-4577-4A2E-8F8B-537C0B93D5A7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F2919-75A4-459F-91A5-7CB9B5336F34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8474307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F23E8-4577-4A2E-8F8B-537C0B93D5A7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F2919-75A4-459F-91A5-7CB9B5336F34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7774021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3F23E8-4577-4A2E-8F8B-537C0B93D5A7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FF2919-75A4-459F-91A5-7CB9B5336F34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257095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fi-FI" altLang="sk-SK" sz="1000" smtClean="0"/>
              <a:t>Attachment 2.2</a:t>
            </a:r>
            <a:r>
              <a:rPr lang="sk-SK" altLang="sk-SK" sz="1000" smtClean="0"/>
              <a:t/>
            </a:r>
            <a:br>
              <a:rPr lang="sk-SK" altLang="sk-SK" sz="1000" smtClean="0"/>
            </a:br>
            <a:r>
              <a:rPr lang="fi-FI" altLang="sk-SK" sz="1000" smtClean="0"/>
              <a:t>.</a:t>
            </a:r>
            <a:r>
              <a:rPr lang="fi-FI" altLang="sk-SK" sz="1200" smtClean="0"/>
              <a:t/>
            </a:r>
            <a:br>
              <a:rPr lang="fi-FI" altLang="sk-SK" sz="1200" smtClean="0"/>
            </a:br>
            <a:r>
              <a:rPr lang="fi-FI" altLang="sk-SK" sz="1600" b="1" smtClean="0">
                <a:latin typeface="Times New Roman" pitchFamily="18" charset="0"/>
                <a:cs typeface="Times New Roman" pitchFamily="18" charset="0"/>
              </a:rPr>
              <a:t>Example Mind map</a:t>
            </a:r>
          </a:p>
        </p:txBody>
      </p:sp>
      <p:pic>
        <p:nvPicPr>
          <p:cNvPr id="512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3050" y="1125538"/>
            <a:ext cx="6557963" cy="5472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4" name="Tekstiruutu 3"/>
          <p:cNvSpPr txBox="1">
            <a:spLocks noChangeArrowheads="1"/>
          </p:cNvSpPr>
          <p:nvPr/>
        </p:nvSpPr>
        <p:spPr bwMode="auto">
          <a:xfrm>
            <a:off x="6316663" y="4829175"/>
            <a:ext cx="13684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i-FI" altLang="sk-SK" sz="1800" b="1"/>
              <a:t>sun</a:t>
            </a:r>
          </a:p>
        </p:txBody>
      </p:sp>
      <p:sp>
        <p:nvSpPr>
          <p:cNvPr id="5125" name="Tekstiruutu 4"/>
          <p:cNvSpPr txBox="1">
            <a:spLocks noChangeArrowheads="1"/>
          </p:cNvSpPr>
          <p:nvPr/>
        </p:nvSpPr>
        <p:spPr bwMode="auto">
          <a:xfrm>
            <a:off x="6478588" y="3171825"/>
            <a:ext cx="2665412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i-FI" altLang="sk-SK" sz="1800" b="1"/>
              <a:t>cloud</a:t>
            </a:r>
            <a:r>
              <a:rPr lang="fi-FI" altLang="sk-SK" sz="1800"/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i-FI" altLang="sk-SK" sz="1400" i="1">
                <a:latin typeface="Times New Roman" pitchFamily="18" charset="0"/>
                <a:cs typeface="Times New Roman" pitchFamily="18" charset="0"/>
              </a:rPr>
              <a:t>” The cloud is in front of the sun. ”</a:t>
            </a:r>
          </a:p>
        </p:txBody>
      </p:sp>
      <p:sp>
        <p:nvSpPr>
          <p:cNvPr id="5126" name="Tekstiruutu 5"/>
          <p:cNvSpPr txBox="1">
            <a:spLocks noChangeArrowheads="1"/>
          </p:cNvSpPr>
          <p:nvPr/>
        </p:nvSpPr>
        <p:spPr bwMode="auto">
          <a:xfrm>
            <a:off x="6091238" y="2265363"/>
            <a:ext cx="9985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i-FI" altLang="sk-SK" sz="1800"/>
              <a:t>weather</a:t>
            </a:r>
          </a:p>
        </p:txBody>
      </p:sp>
      <p:sp>
        <p:nvSpPr>
          <p:cNvPr id="5127" name="Tekstiruutu 6"/>
          <p:cNvSpPr txBox="1">
            <a:spLocks noChangeArrowheads="1"/>
          </p:cNvSpPr>
          <p:nvPr/>
        </p:nvSpPr>
        <p:spPr bwMode="auto">
          <a:xfrm>
            <a:off x="4932363" y="1649413"/>
            <a:ext cx="39608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i-FI" altLang="sk-SK" sz="1800"/>
              <a:t>to </a:t>
            </a:r>
            <a:r>
              <a:rPr lang="fi-FI" altLang="sk-SK" sz="1800" b="1"/>
              <a:t>shine</a:t>
            </a:r>
            <a:r>
              <a:rPr lang="fi-FI" altLang="sk-SK" sz="1800"/>
              <a:t>  </a:t>
            </a:r>
            <a:r>
              <a:rPr lang="fi-FI" altLang="sk-SK" sz="1400" i="1">
                <a:latin typeface="Times New Roman" pitchFamily="18" charset="0"/>
                <a:cs typeface="Times New Roman" pitchFamily="18" charset="0"/>
              </a:rPr>
              <a:t>” Sun shines.”</a:t>
            </a:r>
          </a:p>
        </p:txBody>
      </p:sp>
      <p:sp>
        <p:nvSpPr>
          <p:cNvPr id="5128" name="Tekstiruutu 7"/>
          <p:cNvSpPr txBox="1">
            <a:spLocks noChangeArrowheads="1"/>
          </p:cNvSpPr>
          <p:nvPr/>
        </p:nvSpPr>
        <p:spPr bwMode="auto">
          <a:xfrm>
            <a:off x="4035425" y="1649413"/>
            <a:ext cx="10795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i-FI" altLang="sk-SK" sz="1800" b="1"/>
              <a:t>sky</a:t>
            </a:r>
          </a:p>
        </p:txBody>
      </p:sp>
      <p:sp>
        <p:nvSpPr>
          <p:cNvPr id="5129" name="Tekstiruutu 8"/>
          <p:cNvSpPr txBox="1">
            <a:spLocks noChangeArrowheads="1"/>
          </p:cNvSpPr>
          <p:nvPr/>
        </p:nvSpPr>
        <p:spPr bwMode="auto">
          <a:xfrm>
            <a:off x="2555875" y="2127250"/>
            <a:ext cx="7207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i-FI" altLang="sk-SK" sz="1800"/>
              <a:t>to </a:t>
            </a:r>
            <a:r>
              <a:rPr lang="fi-FI" altLang="sk-SK" sz="1800" b="1"/>
              <a:t>move</a:t>
            </a:r>
          </a:p>
        </p:txBody>
      </p:sp>
      <p:sp>
        <p:nvSpPr>
          <p:cNvPr id="5130" name="Tekstiruutu 9"/>
          <p:cNvSpPr txBox="1">
            <a:spLocks noChangeArrowheads="1"/>
          </p:cNvSpPr>
          <p:nvPr/>
        </p:nvSpPr>
        <p:spPr bwMode="auto">
          <a:xfrm>
            <a:off x="250825" y="3028950"/>
            <a:ext cx="2584450" cy="86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i-FI" altLang="sk-SK" sz="1800" i="1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i-FI" altLang="sk-SK" sz="1800" b="1"/>
              <a:t>                                 cloudy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i-FI" altLang="sk-SK" sz="1400" i="1">
                <a:latin typeface="Times New Roman" pitchFamily="18" charset="0"/>
                <a:cs typeface="Times New Roman" pitchFamily="18" charset="0"/>
              </a:rPr>
              <a:t>” The weather is cloudy.”</a:t>
            </a:r>
          </a:p>
        </p:txBody>
      </p:sp>
      <p:sp>
        <p:nvSpPr>
          <p:cNvPr id="5131" name="Tekstiruutu 10"/>
          <p:cNvSpPr txBox="1">
            <a:spLocks noChangeArrowheads="1"/>
          </p:cNvSpPr>
          <p:nvPr/>
        </p:nvSpPr>
        <p:spPr bwMode="auto">
          <a:xfrm>
            <a:off x="2093913" y="4459288"/>
            <a:ext cx="8715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i-FI" altLang="sk-SK" sz="1800" b="1"/>
              <a:t>wind</a:t>
            </a:r>
          </a:p>
        </p:txBody>
      </p:sp>
      <p:sp>
        <p:nvSpPr>
          <p:cNvPr id="5132" name="Tekstiruutu 11"/>
          <p:cNvSpPr txBox="1">
            <a:spLocks noChangeArrowheads="1"/>
          </p:cNvSpPr>
          <p:nvPr/>
        </p:nvSpPr>
        <p:spPr bwMode="auto">
          <a:xfrm>
            <a:off x="2555875" y="5476875"/>
            <a:ext cx="11604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i-FI" altLang="sk-SK" sz="1800" b="1"/>
              <a:t>shadow</a:t>
            </a:r>
          </a:p>
        </p:txBody>
      </p:sp>
      <p:sp>
        <p:nvSpPr>
          <p:cNvPr id="5133" name="Tekstiruutu 12"/>
          <p:cNvSpPr txBox="1">
            <a:spLocks noChangeArrowheads="1"/>
          </p:cNvSpPr>
          <p:nvPr/>
        </p:nvSpPr>
        <p:spPr bwMode="auto">
          <a:xfrm>
            <a:off x="4035425" y="5661025"/>
            <a:ext cx="8969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i-FI" altLang="sk-SK" sz="1800" b="1"/>
              <a:t>sunny</a:t>
            </a:r>
          </a:p>
        </p:txBody>
      </p:sp>
      <p:sp>
        <p:nvSpPr>
          <p:cNvPr id="5134" name="Tekstiruutu 14"/>
          <p:cNvSpPr txBox="1">
            <a:spLocks noChangeArrowheads="1"/>
          </p:cNvSpPr>
          <p:nvPr/>
        </p:nvSpPr>
        <p:spPr bwMode="auto">
          <a:xfrm>
            <a:off x="5364163" y="5673725"/>
            <a:ext cx="7207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i-FI" altLang="sk-SK" sz="1800"/>
              <a:t>to </a:t>
            </a:r>
            <a:r>
              <a:rPr lang="fi-FI" altLang="sk-SK" sz="1800" b="1"/>
              <a:t>cover</a:t>
            </a:r>
          </a:p>
        </p:txBody>
      </p:sp>
    </p:spTree>
    <p:extLst>
      <p:ext uri="{BB962C8B-B14F-4D97-AF65-F5344CB8AC3E}">
        <p14:creationId xmlns:p14="http://schemas.microsoft.com/office/powerpoint/2010/main" val="475063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</Words>
  <Application>Microsoft Office PowerPoint</Application>
  <PresentationFormat>On-screen Show (4:3)</PresentationFormat>
  <Paragraphs>15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Attachment 2.2 . Example Mind map</vt:lpstr>
    </vt:vector>
  </TitlesOfParts>
  <Company>University of Helsinki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Attachment 2.2 . Example Mind map</dc:title>
  <dc:creator>kkgranqv</dc:creator>
  <cp:lastModifiedBy>kkgranqv</cp:lastModifiedBy>
  <cp:revision>1</cp:revision>
  <dcterms:created xsi:type="dcterms:W3CDTF">2013-11-15T16:08:18Z</dcterms:created>
  <dcterms:modified xsi:type="dcterms:W3CDTF">2013-11-15T16:08:29Z</dcterms:modified>
</cp:coreProperties>
</file>