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493C227-B4C3-4666-86FA-04EAD70AC563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4137864-3CC7-4AA8-A2D2-1169CBEB5873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0570071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>
          <a:xfrm>
            <a:off x="1143000" y="695325"/>
            <a:ext cx="4570413" cy="3427413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oznámok 2"/>
          <p:cNvSpPr txBox="1">
            <a:spLocks noGrp="1"/>
          </p:cNvSpPr>
          <p:nvPr>
            <p:ph type="body" sz="quarter" idx="1"/>
          </p:nvPr>
        </p:nvSpPr>
        <p:spPr>
          <a:xfrm>
            <a:off x="685828" y="4343324"/>
            <a:ext cx="5486309" cy="4114871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901640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0793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245749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950424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429034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655050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5671447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5943019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561667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38347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608956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38C13F-B0ED-4078-AC3E-554F297B2ABE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C87E3E-89A0-4C6C-8F2E-9C2D2105A7A9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215544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 txBox="1">
            <a:spLocks noGrp="1"/>
          </p:cNvSpPr>
          <p:nvPr>
            <p:ph type="title" idx="4294967295"/>
          </p:nvPr>
        </p:nvSpPr>
        <p:spPr>
          <a:xfrm>
            <a:off x="0" y="0"/>
            <a:ext cx="6732242" cy="1439997"/>
          </a:xfrm>
        </p:spPr>
        <p:txBody>
          <a:bodyPr anchorCtr="0"/>
          <a:lstStyle/>
          <a:p>
            <a:pPr lvl="0" algn="l" hangingPunct="1">
              <a:buNone/>
            </a:pPr>
            <a:r>
              <a:rPr lang="sk-SK" sz="1000"/>
              <a:t>   </a:t>
            </a:r>
            <a:br>
              <a:rPr lang="sk-SK" sz="1000"/>
            </a:br>
            <a:r>
              <a:rPr lang="sk-SK" sz="1000"/>
              <a:t/>
            </a:r>
            <a:br>
              <a:rPr lang="sk-SK" sz="1000"/>
            </a:br>
            <a:r>
              <a:rPr lang="sk-SK" sz="1000"/>
              <a:t>     </a:t>
            </a:r>
            <a:r>
              <a:rPr lang="fi-FI" sz="1000">
                <a:latin typeface="Calibri"/>
              </a:rPr>
              <a:t>Attachment 4.2. </a:t>
            </a:r>
            <a:r>
              <a:rPr lang="fi-FI" sz="3200"/>
              <a:t/>
            </a:r>
            <a:br>
              <a:rPr lang="fi-FI" sz="3200"/>
            </a:br>
            <a:r>
              <a:rPr lang="sk-SK" sz="3200"/>
              <a:t>  </a:t>
            </a:r>
            <a:r>
              <a:rPr lang="fi-FI" sz="1600" b="1">
                <a:latin typeface="Times New Roman" pitchFamily="18"/>
              </a:rPr>
              <a:t>Things I do at school</a:t>
            </a:r>
            <a:br>
              <a:rPr lang="fi-FI" sz="1600" b="1">
                <a:latin typeface="Times New Roman" pitchFamily="18"/>
              </a:rPr>
            </a:br>
            <a:r>
              <a:rPr lang="fi-FI" sz="1600" b="1">
                <a:latin typeface="Times New Roman" pitchFamily="18"/>
              </a:rPr>
              <a:t>    Write verbs defining each picture. </a:t>
            </a:r>
            <a:r>
              <a:rPr lang="fi-FI" sz="1400"/>
              <a:t>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alphaModFix/>
          </a:blip>
          <a:srcRect/>
          <a:stretch>
            <a:fillRect/>
          </a:stretch>
        </p:blipFill>
        <p:spPr>
          <a:xfrm>
            <a:off x="415311" y="1463149"/>
            <a:ext cx="8172678" cy="4797006"/>
          </a:xfrm>
          <a:prstGeom prst="rect">
            <a:avLst/>
          </a:prstGeom>
          <a:noFill/>
          <a:ln w="6345">
            <a:solidFill>
              <a:srgbClr val="000000"/>
            </a:solidFill>
            <a:prstDash val="solid"/>
          </a:ln>
        </p:spPr>
      </p:pic>
      <p:sp>
        <p:nvSpPr>
          <p:cNvPr id="4" name="Suora yhdysviiva 5"/>
          <p:cNvSpPr/>
          <p:nvPr/>
        </p:nvSpPr>
        <p:spPr>
          <a:xfrm>
            <a:off x="179999" y="3960001"/>
            <a:ext cx="1295284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5" name="Suora yhdysviiva 6"/>
          <p:cNvSpPr/>
          <p:nvPr/>
        </p:nvSpPr>
        <p:spPr>
          <a:xfrm flipV="1">
            <a:off x="3024359" y="2849407"/>
            <a:ext cx="1835676" cy="457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6" name="Suora yhdysviiva 7"/>
          <p:cNvSpPr/>
          <p:nvPr/>
        </p:nvSpPr>
        <p:spPr>
          <a:xfrm>
            <a:off x="5344924" y="2849407"/>
            <a:ext cx="1295284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7" name="Suora yhdysviiva 8"/>
          <p:cNvSpPr/>
          <p:nvPr/>
        </p:nvSpPr>
        <p:spPr>
          <a:xfrm>
            <a:off x="7524716" y="2700003"/>
            <a:ext cx="1295284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8" name="Suora yhdysviiva 10"/>
          <p:cNvSpPr/>
          <p:nvPr/>
        </p:nvSpPr>
        <p:spPr>
          <a:xfrm>
            <a:off x="250563" y="2852644"/>
            <a:ext cx="1297076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9" name="Suora yhdysviiva 11"/>
          <p:cNvSpPr/>
          <p:nvPr/>
        </p:nvSpPr>
        <p:spPr>
          <a:xfrm>
            <a:off x="3024359" y="4077071"/>
            <a:ext cx="1296719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0" name="Suora yhdysviiva 12"/>
          <p:cNvSpPr/>
          <p:nvPr/>
        </p:nvSpPr>
        <p:spPr>
          <a:xfrm>
            <a:off x="5864193" y="3579043"/>
            <a:ext cx="1016337" cy="457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1" name="Suora yhdysviiva 13"/>
          <p:cNvSpPr/>
          <p:nvPr/>
        </p:nvSpPr>
        <p:spPr>
          <a:xfrm>
            <a:off x="7596003" y="3815937"/>
            <a:ext cx="1223997" cy="457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2" name="Suora yhdysviiva 15"/>
          <p:cNvSpPr/>
          <p:nvPr/>
        </p:nvSpPr>
        <p:spPr>
          <a:xfrm>
            <a:off x="1258561" y="5157718"/>
            <a:ext cx="1297085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3" name="Suora yhdysviiva 16"/>
          <p:cNvSpPr/>
          <p:nvPr/>
        </p:nvSpPr>
        <p:spPr>
          <a:xfrm flipV="1">
            <a:off x="3942197" y="4492127"/>
            <a:ext cx="1061444" cy="457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4" name="Suora yhdysviiva 17"/>
          <p:cNvSpPr/>
          <p:nvPr/>
        </p:nvSpPr>
        <p:spPr>
          <a:xfrm>
            <a:off x="5724720" y="5219998"/>
            <a:ext cx="1295284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5" name="Suora yhdysviiva 18"/>
          <p:cNvSpPr/>
          <p:nvPr/>
        </p:nvSpPr>
        <p:spPr>
          <a:xfrm>
            <a:off x="7524716" y="5124553"/>
            <a:ext cx="1295284" cy="4572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6" name="Suora yhdysviiva 19"/>
          <p:cNvSpPr/>
          <p:nvPr/>
        </p:nvSpPr>
        <p:spPr>
          <a:xfrm>
            <a:off x="1042918" y="6453003"/>
            <a:ext cx="1296719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7" name="Suora yhdysviiva 20"/>
          <p:cNvSpPr/>
          <p:nvPr/>
        </p:nvSpPr>
        <p:spPr>
          <a:xfrm>
            <a:off x="3132002" y="6524280"/>
            <a:ext cx="1295284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8" name="Suora yhdysviiva 21"/>
          <p:cNvSpPr/>
          <p:nvPr/>
        </p:nvSpPr>
        <p:spPr>
          <a:xfrm>
            <a:off x="5003642" y="6453003"/>
            <a:ext cx="1297076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19" name="Suora yhdysviiva 22"/>
          <p:cNvSpPr/>
          <p:nvPr/>
        </p:nvSpPr>
        <p:spPr>
          <a:xfrm>
            <a:off x="6948361" y="6237003"/>
            <a:ext cx="1295284" cy="0"/>
          </a:xfrm>
          <a:custGeom>
            <a:avLst/>
            <a:gdLst>
              <a:gd name="f0" fmla="val 10800000"/>
              <a:gd name="f1" fmla="val 5400000"/>
              <a:gd name="f2" fmla="val 180"/>
              <a:gd name="f3" fmla="val w"/>
              <a:gd name="f4" fmla="val h"/>
              <a:gd name="f5" fmla="val ss"/>
              <a:gd name="f6" fmla="val 0"/>
              <a:gd name="f7" fmla="+- 0 0 -180"/>
              <a:gd name="f8" fmla="+- 0 0 -360"/>
              <a:gd name="f9" fmla="abs f3"/>
              <a:gd name="f10" fmla="abs f4"/>
              <a:gd name="f11" fmla="abs f5"/>
              <a:gd name="f12" fmla="*/ f7 f0 1"/>
              <a:gd name="f13" fmla="*/ f8 f0 1"/>
              <a:gd name="f14" fmla="?: f9 f3 1"/>
              <a:gd name="f15" fmla="?: f10 f4 1"/>
              <a:gd name="f16" fmla="?: f11 f5 1"/>
              <a:gd name="f17" fmla="*/ f12 1 f2"/>
              <a:gd name="f18" fmla="*/ f13 1 f2"/>
              <a:gd name="f19" fmla="*/ f14 1 21600"/>
              <a:gd name="f20" fmla="*/ f15 1 21600"/>
              <a:gd name="f21" fmla="*/ 21600 f14 1"/>
              <a:gd name="f22" fmla="*/ 21600 f15 1"/>
              <a:gd name="f23" fmla="+- f17 0 f1"/>
              <a:gd name="f24" fmla="+- f18 0 f1"/>
              <a:gd name="f25" fmla="min f20 f19"/>
              <a:gd name="f26" fmla="*/ f21 1 f16"/>
              <a:gd name="f27" fmla="*/ f22 1 f16"/>
              <a:gd name="f28" fmla="val f26"/>
              <a:gd name="f29" fmla="val f27"/>
              <a:gd name="f30" fmla="*/ f6 f25 1"/>
              <a:gd name="f31" fmla="*/ f28 f25 1"/>
              <a:gd name="f32" fmla="*/ f29 f2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  <a:cxn ang="f23">
                <a:pos x="f30" y="f30"/>
              </a:cxn>
              <a:cxn ang="f24">
                <a:pos x="f31" y="f32"/>
              </a:cxn>
            </a:cxnLst>
            <a:rect l="f30" t="f30" r="f31" b="f32"/>
            <a:pathLst>
              <a:path>
                <a:moveTo>
                  <a:pt x="f30" y="f30"/>
                </a:moveTo>
                <a:lnTo>
                  <a:pt x="f31" y="f32"/>
                </a:lnTo>
              </a:path>
            </a:pathLst>
          </a:custGeom>
          <a:noFill/>
          <a:ln w="9363">
            <a:solidFill>
              <a:srgbClr val="4A7EBB"/>
            </a:solidFill>
            <a:prstDash val="solid"/>
          </a:ln>
        </p:spPr>
        <p:txBody>
          <a:bodyPr vert="horz" wrap="square" lIns="90004" tIns="44997" rIns="90004" bIns="44997" anchor="ctr" anchorCtr="1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8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3359930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On-screen Show (4:3)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         Attachment 4.2.    Things I do at school     Write verbs defining each picture.  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         Attachment 4.2.    Things I do at school     Write verbs defining each picture.  </dc:title>
  <dc:creator>kkgranqv</dc:creator>
  <cp:lastModifiedBy>kkgranqv</cp:lastModifiedBy>
  <cp:revision>1</cp:revision>
  <dcterms:created xsi:type="dcterms:W3CDTF">2013-11-15T16:23:42Z</dcterms:created>
  <dcterms:modified xsi:type="dcterms:W3CDTF">2013-11-15T16:24:03Z</dcterms:modified>
</cp:coreProperties>
</file>