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5" r:id="rId2"/>
  </p:sldIdLst>
  <p:sldSz cx="9144000" cy="6858000" type="screen4x3"/>
  <p:notesSz cx="7559675" cy="10691813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15" d="100"/>
          <a:sy n="115" d="100"/>
        </p:scale>
        <p:origin x="-888" y="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hlavičky 1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3" name="Zástupný symbol dátumu 2"/>
          <p:cNvSpPr txBox="1">
            <a:spLocks noGrp="1"/>
          </p:cNvSpPr>
          <p:nvPr>
            <p:ph type="dt" sz="quarter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t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4" name="Zástupný symbol päty 3"/>
          <p:cNvSpPr txBox="1">
            <a:spLocks noGrp="1"/>
          </p:cNvSpPr>
          <p:nvPr>
            <p:ph type="ftr" sz="quarter" idx="2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/>
          <a:p>
            <a: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endParaRPr lang="sk-SK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  <p:sp>
        <p:nvSpPr>
          <p:cNvPr id="5" name="Zástupný symbol čísla snímky 4"/>
          <p:cNvSpPr txBox="1">
            <a:spLocks noGrp="1"/>
          </p:cNvSpPr>
          <p:nvPr>
            <p:ph type="sldNum" sz="quarter" idx="3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90004" tIns="44997" rIns="90004" bIns="44997" anchor="b" anchorCtr="0" compatLnSpc="0"/>
          <a:lstStyle/>
          <a:p>
            <a: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4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fld id="{9792434A-98DD-4C71-9B68-7DCF7622E947}" type="slidenum">
              <a:t>‹#›</a:t>
            </a:fld>
            <a:endParaRPr lang="sk-SK" sz="1400" b="0" i="0" u="none" strike="noStrike" kern="1200" cap="none" spc="0" baseline="0">
              <a:solidFill>
                <a:srgbClr val="000000"/>
              </a:solidFill>
              <a:uFillTx/>
              <a:latin typeface="Arial" pitchFamily="18"/>
              <a:ea typeface="SimSun" pitchFamily="2"/>
              <a:cs typeface="Mangal" pitchFamily="2"/>
            </a:endParaRPr>
          </a:p>
        </p:txBody>
      </p:sp>
    </p:spTree>
    <p:extLst>
      <p:ext uri="{BB962C8B-B14F-4D97-AF65-F5344CB8AC3E}">
        <p14:creationId xmlns:p14="http://schemas.microsoft.com/office/powerpoint/2010/main" val="39223519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 idx="2"/>
          </p:nvPr>
        </p:nvSpPr>
        <p:spPr>
          <a:xfrm>
            <a:off x="1107000" y="812517"/>
            <a:ext cx="5345280" cy="4008958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oznámok 2"/>
          <p:cNvSpPr txBox="1">
            <a:spLocks noGrp="1"/>
          </p:cNvSpPr>
          <p:nvPr>
            <p:ph type="body" sz="quarter" idx="3"/>
          </p:nvPr>
        </p:nvSpPr>
        <p:spPr>
          <a:xfrm>
            <a:off x="755998" y="5078522"/>
            <a:ext cx="6047640" cy="4811042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endParaRPr lang="sk-SK"/>
          </a:p>
        </p:txBody>
      </p:sp>
      <p:sp>
        <p:nvSpPr>
          <p:cNvPr id="4" name="Zástupný symbol hlavičky 3"/>
          <p:cNvSpPr txBox="1">
            <a:spLocks noGrp="1"/>
          </p:cNvSpPr>
          <p:nvPr>
            <p:ph type="hdr" sz="quarter"/>
          </p:nvPr>
        </p:nvSpPr>
        <p:spPr>
          <a:xfrm>
            <a:off x="0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sk-SK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sk-SK"/>
          </a:p>
        </p:txBody>
      </p:sp>
      <p:sp>
        <p:nvSpPr>
          <p:cNvPr id="5" name="Zástupný symbol dátumu 4"/>
          <p:cNvSpPr txBox="1">
            <a:spLocks noGrp="1"/>
          </p:cNvSpPr>
          <p:nvPr>
            <p:ph type="dt" idx="1"/>
          </p:nvPr>
        </p:nvSpPr>
        <p:spPr>
          <a:xfrm>
            <a:off x="4278962" y="0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sk-SK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sk-SK"/>
          </a:p>
        </p:txBody>
      </p:sp>
      <p:sp>
        <p:nvSpPr>
          <p:cNvPr id="6" name="Zástupný symbol päty 5"/>
          <p:cNvSpPr txBox="1">
            <a:spLocks noGrp="1"/>
          </p:cNvSpPr>
          <p:nvPr>
            <p:ph type="ftr" sz="quarter" idx="4"/>
          </p:nvPr>
        </p:nvSpPr>
        <p:spPr>
          <a:xfrm>
            <a:off x="0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sk-SK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sk-SK"/>
          </a:p>
        </p:txBody>
      </p:sp>
      <p:sp>
        <p:nvSpPr>
          <p:cNvPr id="7" name="Zástupný symbol čísla snímky 6"/>
          <p:cNvSpPr txBox="1">
            <a:spLocks noGrp="1"/>
          </p:cNvSpPr>
          <p:nvPr>
            <p:ph type="sldNum" sz="quarter" idx="5"/>
          </p:nvPr>
        </p:nvSpPr>
        <p:spPr>
          <a:xfrm>
            <a:off x="4278962" y="10157402"/>
            <a:ext cx="3280684" cy="534238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b" anchorCtr="0" compatLnSpc="1"/>
          <a:lstStyle>
            <a:lvl1pPr marL="0" marR="0" lvl="0" indent="0" algn="r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sk-SK" sz="1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0360A156-43FD-439F-B013-1BDD2389B15C}" type="slidenum"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1540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215999" marR="0" lvl="0" indent="-215999" defTabSz="914400" rtl="0" fontAlgn="auto" hangingPunct="0">
      <a:lnSpc>
        <a:spcPct val="100000"/>
      </a:lnSpc>
      <a:spcBef>
        <a:spcPts val="0"/>
      </a:spcBef>
      <a:spcAft>
        <a:spcPts val="0"/>
      </a:spcAft>
      <a:buNone/>
      <a:tabLst/>
      <a:defRPr lang="sk-SK" sz="2000" b="0" i="0" u="none" strike="noStrike" kern="1200" cap="none" spc="0" baseline="0">
        <a:solidFill>
          <a:srgbClr val="000000"/>
        </a:solidFill>
        <a:uFillTx/>
        <a:latin typeface="Arial" pitchFamily="18"/>
        <a:ea typeface="SimSun" pitchFamily="2"/>
        <a:cs typeface="Mangal" pitchFamily="2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obrazu snímky 1"/>
          <p:cNvSpPr>
            <a:spLocks noGrp="1" noRot="1" noChangeAspect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rgbClr val="4F81BD"/>
          </a:solidFill>
          <a:ln w="25402">
            <a:solidFill>
              <a:srgbClr val="385D8A"/>
            </a:solidFill>
            <a:prstDash val="solid"/>
          </a:ln>
        </p:spPr>
      </p:sp>
      <p:sp>
        <p:nvSpPr>
          <p:cNvPr id="3" name="Zástupný symbol poznámok 2"/>
          <p:cNvSpPr txBox="1">
            <a:spLocks noGrp="1"/>
          </p:cNvSpPr>
          <p:nvPr>
            <p:ph type="body" sz="quarter" idx="1"/>
          </p:nvPr>
        </p:nvSpPr>
        <p:spPr>
          <a:xfrm>
            <a:off x="755998" y="5078522"/>
            <a:ext cx="6047640" cy="4811399"/>
          </a:xfrm>
        </p:spPr>
        <p:txBody>
          <a:bodyPr/>
          <a:lstStyle/>
          <a:p>
            <a:endParaRPr lang="fi-FI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á sním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ctrTitle"/>
          </p:nvPr>
        </p:nvSpPr>
        <p:spPr/>
        <p:txBody>
          <a:bodyPr/>
          <a:lstStyle>
            <a:lvl1pPr>
              <a:defRPr lang="sk-SK"/>
            </a:lvl1pPr>
          </a:lstStyle>
          <a:p>
            <a:pPr lvl="0"/>
            <a:r>
              <a:rPr lang="sk-SK"/>
              <a:t>Upravte štýly predlohy textu</a:t>
            </a:r>
          </a:p>
        </p:txBody>
      </p:sp>
      <p:sp>
        <p:nvSpPr>
          <p:cNvPr id="3" name="Podnadpis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>
                <a:solidFill>
                  <a:srgbClr val="898989"/>
                </a:solidFill>
              </a:defRPr>
            </a:lvl1pPr>
          </a:lstStyle>
          <a:p>
            <a:pPr lvl="0"/>
            <a:r>
              <a:rPr lang="sk-SK"/>
              <a:t>Upravte štýl predlohy podnadpisov</a:t>
            </a:r>
          </a:p>
        </p:txBody>
      </p:sp>
      <p:sp>
        <p:nvSpPr>
          <p:cNvPr id="4" name="Zástupný symbol dátumu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D537A27-13CE-4D71-B7EF-C379D7439C82}" type="datetime1">
              <a:rPr lang="sk-SK"/>
              <a:pPr lvl="0"/>
              <a:t>15. 11. 2013</a:t>
            </a:fld>
            <a:endParaRPr lang="sk-SK"/>
          </a:p>
        </p:txBody>
      </p:sp>
      <p:sp>
        <p:nvSpPr>
          <p:cNvPr id="5" name="Zástupný symbol päty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sk-SK"/>
          </a:p>
        </p:txBody>
      </p:sp>
      <p:sp>
        <p:nvSpPr>
          <p:cNvPr id="6" name="Zástupný symbol čísla snímky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ED71FB2-F17A-499C-832E-54DFE710A324}" type="slidenum"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10557941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z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sk-SK"/>
            </a:lvl1pPr>
          </a:lstStyle>
          <a:p>
            <a:pPr lvl="0"/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4982E66-94CC-4D6D-A067-9FC748217952}" type="datetime1">
              <a:rPr lang="sk-SK"/>
              <a:pPr lvl="0"/>
              <a:t>15. 11. 2013</a:t>
            </a:fld>
            <a:endParaRPr lang="sk-SK"/>
          </a:p>
        </p:txBody>
      </p:sp>
      <p:sp>
        <p:nvSpPr>
          <p:cNvPr id="5" name="Zástupný symbol päty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sk-SK"/>
          </a:p>
        </p:txBody>
      </p:sp>
      <p:sp>
        <p:nvSpPr>
          <p:cNvPr id="6" name="Zástupný symbol čísla snímky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E97F5E5-5796-4FE2-A2BE-46FC4C788BF6}" type="slidenum"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1817507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Z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vislý nadpis 1"/>
          <p:cNvSpPr txBox="1">
            <a:spLocks noGrp="1"/>
          </p:cNvSpPr>
          <p:nvPr>
            <p:ph type="title" orient="vert"/>
          </p:nvPr>
        </p:nvSpPr>
        <p:spPr>
          <a:xfrm>
            <a:off x="6629400" y="1604964"/>
            <a:ext cx="2057400" cy="4525959"/>
          </a:xfrm>
        </p:spPr>
        <p:txBody>
          <a:bodyPr vert="eaVert"/>
          <a:lstStyle>
            <a:lvl1pPr>
              <a:defRPr lang="sk-SK"/>
            </a:lvl1pPr>
          </a:lstStyle>
          <a:p>
            <a:pPr lvl="0"/>
            <a:r>
              <a:rPr lang="sk-SK"/>
              <a:t>Upravte štýly predlohy textu</a:t>
            </a:r>
          </a:p>
        </p:txBody>
      </p:sp>
      <p:sp>
        <p:nvSpPr>
          <p:cNvPr id="3" name="Zástupný symbol zvislého textu 2"/>
          <p:cNvSpPr txBox="1">
            <a:spLocks noGrp="1"/>
          </p:cNvSpPr>
          <p:nvPr>
            <p:ph type="body" orient="vert" idx="1"/>
          </p:nvPr>
        </p:nvSpPr>
        <p:spPr>
          <a:xfrm>
            <a:off x="457200" y="1604964"/>
            <a:ext cx="6019796" cy="452595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AE9BD07-5D1B-437B-A621-448F539F12A0}" type="datetime1">
              <a:rPr lang="sk-SK"/>
              <a:pPr lvl="0"/>
              <a:t>15. 11. 2013</a:t>
            </a:fld>
            <a:endParaRPr lang="sk-SK"/>
          </a:p>
        </p:txBody>
      </p:sp>
      <p:sp>
        <p:nvSpPr>
          <p:cNvPr id="5" name="Zástupný symbol päty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sk-SK"/>
          </a:p>
        </p:txBody>
      </p:sp>
      <p:sp>
        <p:nvSpPr>
          <p:cNvPr id="6" name="Zástupný symbol čísla snímky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4DA59A1-CAE6-46F9-9001-6A2E45ED0664}" type="slidenum"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382008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sk-SK"/>
            </a:lvl1pPr>
          </a:lstStyle>
          <a:p>
            <a:pPr lvl="0"/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dátumu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2F98E43-8D21-4F48-9846-F34FF07EE96B}" type="datetime1">
              <a:rPr lang="sk-SK"/>
              <a:pPr lvl="0"/>
              <a:t>15. 11. 2013</a:t>
            </a:fld>
            <a:endParaRPr lang="sk-SK"/>
          </a:p>
        </p:txBody>
      </p:sp>
      <p:sp>
        <p:nvSpPr>
          <p:cNvPr id="5" name="Zástupný symbol päty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sk-SK"/>
          </a:p>
        </p:txBody>
      </p:sp>
      <p:sp>
        <p:nvSpPr>
          <p:cNvPr id="6" name="Zástupný symbol čísla snímky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A75AD958-8770-433A-B90E-FD61FDA0BC65}" type="slidenum"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410229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Hlavička sekc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Ctr="0"/>
          <a:lstStyle>
            <a:lvl1pPr algn="l">
              <a:defRPr lang="sk-SK" sz="4000" b="1" cap="all"/>
            </a:lvl1pPr>
          </a:lstStyle>
          <a:p>
            <a:pPr lvl="0"/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898989"/>
                </a:solidFill>
              </a:defRPr>
            </a:lvl1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dátumu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4C439DA-CD0E-4C30-B178-0BEAD7AC6A29}" type="datetime1">
              <a:rPr lang="sk-SK"/>
              <a:pPr lvl="0"/>
              <a:t>15. 11. 2013</a:t>
            </a:fld>
            <a:endParaRPr lang="sk-SK"/>
          </a:p>
        </p:txBody>
      </p:sp>
      <p:sp>
        <p:nvSpPr>
          <p:cNvPr id="5" name="Zástupný symbol päty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sk-SK"/>
          </a:p>
        </p:txBody>
      </p:sp>
      <p:sp>
        <p:nvSpPr>
          <p:cNvPr id="6" name="Zástupný symbol čísla snímky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2E6C778-023C-4251-AB90-5859CAF20F2D}" type="slidenum"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159365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sk-SK"/>
            </a:lvl1pPr>
          </a:lstStyle>
          <a:p>
            <a:pPr lvl="0"/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 txBox="1">
            <a:spLocks noGrp="1"/>
          </p:cNvSpPr>
          <p:nvPr>
            <p:ph idx="1"/>
          </p:nvPr>
        </p:nvSpPr>
        <p:spPr>
          <a:xfrm>
            <a:off x="457200" y="1604964"/>
            <a:ext cx="4038603" cy="4525959"/>
          </a:xfrm>
        </p:spPr>
        <p:txBody>
          <a:bodyPr/>
          <a:lstStyle>
            <a:lvl1pPr>
              <a:defRPr sz="2800"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obsahu 3"/>
          <p:cNvSpPr txBox="1">
            <a:spLocks noGrp="1"/>
          </p:cNvSpPr>
          <p:nvPr>
            <p:ph idx="2"/>
          </p:nvPr>
        </p:nvSpPr>
        <p:spPr>
          <a:xfrm>
            <a:off x="4648196" y="1604964"/>
            <a:ext cx="4038603" cy="4525959"/>
          </a:xfrm>
        </p:spPr>
        <p:txBody>
          <a:bodyPr/>
          <a:lstStyle>
            <a:lvl1pPr>
              <a:defRPr sz="2800"/>
            </a:lvl1pPr>
            <a:lvl2pPr>
              <a:defRPr/>
            </a:lvl2pPr>
            <a:lvl3pPr>
              <a:defRPr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dátumu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101A2CE-45F8-428E-B8EC-EA9E384CBC49}" type="datetime1">
              <a:rPr lang="sk-SK"/>
              <a:pPr lvl="0"/>
              <a:t>15. 11. 2013</a:t>
            </a:fld>
            <a:endParaRPr lang="sk-SK"/>
          </a:p>
        </p:txBody>
      </p:sp>
      <p:sp>
        <p:nvSpPr>
          <p:cNvPr id="6" name="Zástupný symbol päty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sk-SK"/>
          </a:p>
        </p:txBody>
      </p:sp>
      <p:sp>
        <p:nvSpPr>
          <p:cNvPr id="7" name="Zástupný symbol čísla snímky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5A355032-835D-42BE-B010-0C809F964437}" type="slidenum"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819028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>
          <a:xfrm>
            <a:off x="457200" y="274640"/>
            <a:ext cx="8229600" cy="1143000"/>
          </a:xfrm>
        </p:spPr>
        <p:txBody>
          <a:bodyPr/>
          <a:lstStyle>
            <a:lvl1pPr>
              <a:defRPr lang="sk-SK"/>
            </a:lvl1pPr>
          </a:lstStyle>
          <a:p>
            <a:pPr lvl="0"/>
            <a:r>
              <a:rPr lang="sk-SK"/>
              <a:t>Upravte štýly predlohy textu</a:t>
            </a:r>
          </a:p>
        </p:txBody>
      </p:sp>
      <p:sp>
        <p:nvSpPr>
          <p:cNvPr id="3" name="Zástupný symbol textu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4" name="Zástupný symbol obsahu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5" name="Zástupný symbol textu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buNone/>
              <a:defRPr sz="2400" b="1"/>
            </a:lvl1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6" name="Zástupný symbol obsahu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7" name="Zástupný symbol dátumu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302B6CB-8687-4841-BEAC-13913B94791D}" type="datetime1">
              <a:rPr lang="sk-SK"/>
              <a:pPr lvl="0"/>
              <a:t>15. 11. 2013</a:t>
            </a:fld>
            <a:endParaRPr lang="sk-SK"/>
          </a:p>
        </p:txBody>
      </p:sp>
      <p:sp>
        <p:nvSpPr>
          <p:cNvPr id="8" name="Zástupný symbol päty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sk-SK"/>
          </a:p>
        </p:txBody>
      </p:sp>
      <p:sp>
        <p:nvSpPr>
          <p:cNvPr id="9" name="Zástupný symbol čísla snímky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22D6795E-9F32-4CE3-BC07-CF46865DDF79}" type="slidenum"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21721134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Len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lang="sk-SK"/>
            </a:lvl1pPr>
          </a:lstStyle>
          <a:p>
            <a:pPr lvl="0"/>
            <a:r>
              <a:rPr lang="sk-SK"/>
              <a:t>Upravte štýly predlohy textu</a:t>
            </a:r>
          </a:p>
        </p:txBody>
      </p:sp>
      <p:sp>
        <p:nvSpPr>
          <p:cNvPr id="3" name="Zástupný symbol dátumu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3B806706-DA92-4EAC-839F-A00BEAFF57FE}" type="datetime1">
              <a:rPr lang="sk-SK"/>
              <a:pPr lvl="0"/>
              <a:t>15. 11. 2013</a:t>
            </a:fld>
            <a:endParaRPr lang="sk-SK"/>
          </a:p>
        </p:txBody>
      </p:sp>
      <p:sp>
        <p:nvSpPr>
          <p:cNvPr id="4" name="Zástupný symbol päty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sk-SK"/>
          </a:p>
        </p:txBody>
      </p:sp>
      <p:sp>
        <p:nvSpPr>
          <p:cNvPr id="5" name="Zástupný symbol čísla snímky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79430B2C-928C-4FB0-86FC-0398F177D154}" type="slidenum"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9596506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dátumu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A7164D6-E467-4110-8A4A-5694A2DD7EB8}" type="datetime1">
              <a:rPr lang="sk-SK"/>
              <a:pPr lvl="0"/>
              <a:t>15. 11. 2013</a:t>
            </a:fld>
            <a:endParaRPr lang="sk-SK"/>
          </a:p>
        </p:txBody>
      </p:sp>
      <p:sp>
        <p:nvSpPr>
          <p:cNvPr id="3" name="Zástupný symbol päty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sk-SK"/>
          </a:p>
        </p:txBody>
      </p:sp>
      <p:sp>
        <p:nvSpPr>
          <p:cNvPr id="4" name="Zástupný symbol čísla snímky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9CA358E3-7C5B-4BAB-99E9-2EC353DA837A}" type="slidenum"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32584434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lang="sk-SK" sz="2000" b="1"/>
            </a:lvl1pPr>
          </a:lstStyle>
          <a:p>
            <a:pPr lvl="0"/>
            <a:r>
              <a:rPr lang="sk-SK"/>
              <a:t>Upravte štýly predlohy textu</a:t>
            </a:r>
          </a:p>
        </p:txBody>
      </p:sp>
      <p:sp>
        <p:nvSpPr>
          <p:cNvPr id="3" name="Zástupný symbol obsahu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 sz="2800"/>
            </a:lvl2pPr>
            <a:lvl3pPr>
              <a:defRPr sz="2400"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</a:p>
        </p:txBody>
      </p:sp>
      <p:sp>
        <p:nvSpPr>
          <p:cNvPr id="4" name="Zástupný symbol textu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8DDA7088-DB34-42C8-81FC-BC66E4F4C75F}" type="datetime1">
              <a:rPr lang="sk-SK"/>
              <a:pPr lvl="0"/>
              <a:t>15. 11. 2013</a:t>
            </a:fld>
            <a:endParaRPr lang="sk-SK"/>
          </a:p>
        </p:txBody>
      </p:sp>
      <p:sp>
        <p:nvSpPr>
          <p:cNvPr id="6" name="Zástupný symbol päty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sk-SK"/>
          </a:p>
        </p:txBody>
      </p:sp>
      <p:sp>
        <p:nvSpPr>
          <p:cNvPr id="7" name="Zástupný symbol čísla snímky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E870867D-D6B3-4171-AB9D-3D347827FADB}" type="slidenum"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40433096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ok s popis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lang="sk-SK" sz="2000" b="1"/>
            </a:lvl1pPr>
          </a:lstStyle>
          <a:p>
            <a:pPr lvl="0"/>
            <a:r>
              <a:rPr lang="sk-SK"/>
              <a:t>Upravte štýly predlohy textu</a:t>
            </a:r>
          </a:p>
        </p:txBody>
      </p:sp>
      <p:sp>
        <p:nvSpPr>
          <p:cNvPr id="3" name="Zástupný symbol obrázka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endParaRPr lang="sk-SK"/>
          </a:p>
        </p:txBody>
      </p:sp>
      <p:sp>
        <p:nvSpPr>
          <p:cNvPr id="4" name="Zástupný symbol textu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buNone/>
              <a:defRPr sz="1400"/>
            </a:lvl1pPr>
          </a:lstStyle>
          <a:p>
            <a:pPr lvl="0"/>
            <a:r>
              <a:rPr lang="sk-SK"/>
              <a:t>Upravte štýl predlohy textu.</a:t>
            </a:r>
          </a:p>
        </p:txBody>
      </p:sp>
      <p:sp>
        <p:nvSpPr>
          <p:cNvPr id="5" name="Zástupný symbol dátumu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C9C9FE9E-AB66-41D5-97E9-9F2E15E45DF2}" type="datetime1">
              <a:rPr lang="sk-SK"/>
              <a:pPr lvl="0"/>
              <a:t>15. 11. 2013</a:t>
            </a:fld>
            <a:endParaRPr lang="sk-SK"/>
          </a:p>
        </p:txBody>
      </p:sp>
      <p:sp>
        <p:nvSpPr>
          <p:cNvPr id="6" name="Zástupný symbol päty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endParaRPr lang="sk-SK"/>
          </a:p>
        </p:txBody>
      </p:sp>
      <p:sp>
        <p:nvSpPr>
          <p:cNvPr id="7" name="Zástupný symbol čísla snímky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fld id="{47440421-39C3-4682-95EF-BC8FFE15B7BE}" type="slidenum">
              <a:t>‹#›</a:t>
            </a:fld>
            <a:endParaRPr lang="sk-SK"/>
          </a:p>
        </p:txBody>
      </p:sp>
    </p:spTree>
    <p:extLst>
      <p:ext uri="{BB962C8B-B14F-4D97-AF65-F5344CB8AC3E}">
        <p14:creationId xmlns:p14="http://schemas.microsoft.com/office/powerpoint/2010/main" val="9295342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 txBox="1">
            <a:spLocks noGrp="1"/>
          </p:cNvSpPr>
          <p:nvPr>
            <p:ph type="title"/>
          </p:nvPr>
        </p:nvSpPr>
        <p:spPr>
          <a:xfrm>
            <a:off x="685800" y="2130478"/>
            <a:ext cx="7772043" cy="1469523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45720" anchor="t" anchorCtr="1" compatLnSpc="1"/>
          <a:lstStyle/>
          <a:p>
            <a:pPr lvl="0"/>
            <a:r>
              <a:rPr lang="fi-FI"/>
              <a:t>Kliknúť na editáciu formátu textu titulkuMuokkaa perustyyl. napsautt.</a:t>
            </a:r>
          </a:p>
        </p:txBody>
      </p:sp>
      <p:sp>
        <p:nvSpPr>
          <p:cNvPr id="3" name="Päivämäärän paikkamerkki 3"/>
          <p:cNvSpPr txBox="1">
            <a:spLocks noGrp="1"/>
          </p:cNvSpPr>
          <p:nvPr>
            <p:ph type="dt" sz="half" idx="2"/>
          </p:nvPr>
        </p:nvSpPr>
        <p:spPr>
          <a:xfrm>
            <a:off x="457200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sk-SK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3C4FF97C-E5C7-4222-9682-AB0F3C07E82E}" type="datetime1">
              <a:rPr lang="sk-SK"/>
              <a:pPr lvl="0"/>
              <a:t>15. 11. 2013</a:t>
            </a:fld>
            <a:endParaRPr lang="sk-SK"/>
          </a:p>
        </p:txBody>
      </p:sp>
      <p:sp>
        <p:nvSpPr>
          <p:cNvPr id="4" name="Alatunnisteen paikkamerkki 4"/>
          <p:cNvSpPr txBox="1">
            <a:spLocks noGrp="1"/>
          </p:cNvSpPr>
          <p:nvPr>
            <p:ph type="ftr" sz="quarter" idx="3"/>
          </p:nvPr>
        </p:nvSpPr>
        <p:spPr>
          <a:xfrm>
            <a:off x="3124075" y="6356515"/>
            <a:ext cx="2895118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45720" anchor="t" anchorCtr="0" compatLnSpc="1"/>
          <a:lstStyle>
            <a:lvl1pPr marL="0" marR="0" lvl="0" indent="0" algn="l" defTabSz="914400" rtl="0" fontAlgn="auto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sk-SK" sz="2400" b="0" i="0" u="none" strike="noStrike" kern="1200" cap="none" spc="0" baseline="0">
                <a:solidFill>
                  <a:srgbClr val="000000"/>
                </a:solidFill>
                <a:uFillTx/>
                <a:latin typeface="Times New Roman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endParaRPr lang="sk-SK"/>
          </a:p>
        </p:txBody>
      </p:sp>
      <p:sp>
        <p:nvSpPr>
          <p:cNvPr id="5" name="Dian numeron paikkamerkki 5"/>
          <p:cNvSpPr txBox="1">
            <a:spLocks noGrp="1"/>
          </p:cNvSpPr>
          <p:nvPr>
            <p:ph type="sldNum" sz="quarter" idx="4"/>
          </p:nvPr>
        </p:nvSpPr>
        <p:spPr>
          <a:xfrm>
            <a:off x="6553084" y="6356515"/>
            <a:ext cx="2133359" cy="364681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9144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sk-SK" sz="1800" b="0" i="0" u="none" strike="noStrike" kern="1200" cap="none" spc="0" baseline="0">
                <a:solidFill>
                  <a:srgbClr val="000000"/>
                </a:solidFill>
                <a:uFillTx/>
                <a:latin typeface="Calibri" pitchFamily="18"/>
                <a:ea typeface="Lucida Sans Unicode" pitchFamily="2"/>
                <a:cs typeface="Tahoma" pitchFamily="2"/>
              </a:defRPr>
            </a:lvl1pPr>
          </a:lstStyle>
          <a:p>
            <a:pPr lvl="0"/>
            <a:fld id="{7DC22966-7184-4E72-880E-E9FF205E813C}" type="slidenum">
              <a:t>‹#›</a:t>
            </a:fld>
            <a:endParaRPr lang="sk-SK"/>
          </a:p>
        </p:txBody>
      </p:sp>
      <p:sp>
        <p:nvSpPr>
          <p:cNvPr id="6" name="Zástupný symbol textu 5"/>
          <p:cNvSpPr txBox="1">
            <a:spLocks noGrp="1"/>
          </p:cNvSpPr>
          <p:nvPr>
            <p:ph type="body" idx="1"/>
          </p:nvPr>
        </p:nvSpPr>
        <p:spPr>
          <a:xfrm>
            <a:off x="457200" y="1604515"/>
            <a:ext cx="8229243" cy="4525923"/>
          </a:xfrm>
          <a:prstGeom prst="rect">
            <a:avLst/>
          </a:prstGeom>
          <a:noFill/>
          <a:ln>
            <a:noFill/>
          </a:ln>
        </p:spPr>
        <p:txBody>
          <a:bodyPr vert="horz" wrap="square" lIns="0" tIns="0" rIns="0" bIns="0" anchor="t" anchorCtr="0" compatLnSpc="1"/>
          <a:lstStyle/>
          <a:p>
            <a:pPr lvl="0"/>
            <a:r>
              <a:rPr lang="sk-SK"/>
              <a:t>Upravte štýl predlohy textu.</a:t>
            </a:r>
          </a:p>
          <a:p>
            <a:pPr lvl="1"/>
            <a:r>
              <a:rPr lang="sk-SK"/>
              <a:t>Druhá úroveň</a:t>
            </a:r>
          </a:p>
          <a:p>
            <a:pPr lvl="2"/>
            <a:r>
              <a:rPr lang="sk-SK"/>
              <a:t>Tretia úroveň</a:t>
            </a:r>
          </a:p>
          <a:p>
            <a:pPr lvl="3"/>
            <a:r>
              <a:rPr lang="sk-SK"/>
              <a:t>Štvrtá úroveň</a:t>
            </a:r>
          </a:p>
          <a:p>
            <a:pPr lvl="4"/>
            <a:r>
              <a:rPr lang="sk-SK"/>
              <a:t>Piata úroveň</a:t>
            </a:r>
            <a:endParaRPr lang="fi-FI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xStyles>
    <p:titleStyle>
      <a:lvl1pPr marL="0" marR="0" lvl="0" indent="0" algn="ctr" defTabSz="914400" rtl="0" fontAlgn="auto" hangingPunct="0">
        <a:lnSpc>
          <a:spcPct val="100000"/>
        </a:lnSpc>
        <a:spcBef>
          <a:spcPts val="0"/>
        </a:spcBef>
        <a:spcAft>
          <a:spcPts val="0"/>
        </a:spcAft>
        <a:buSzPct val="45000"/>
        <a:buFont typeface="StarSymbol"/>
        <a:buChar char="●"/>
        <a:tabLst/>
        <a:defRPr lang="fi-FI" sz="4400" b="0" i="0" u="none" strike="noStrike" kern="1200" cap="none" spc="0" baseline="0">
          <a:solidFill>
            <a:srgbClr val="000000"/>
          </a:solidFill>
          <a:uFillTx/>
          <a:latin typeface="Calibri" pitchFamily="18"/>
          <a:ea typeface="SimSun" pitchFamily="2"/>
          <a:cs typeface="Arial" pitchFamily="2"/>
        </a:defRPr>
      </a:lvl1pPr>
    </p:titleStyle>
    <p:bodyStyle>
      <a:lvl1pPr marL="431999" marR="0" lvl="0" indent="-323999" algn="l" defTabSz="914400" rtl="0" fontAlgn="auto" hangingPunct="0">
        <a:lnSpc>
          <a:spcPct val="100000"/>
        </a:lnSpc>
        <a:spcBef>
          <a:spcPts val="0"/>
        </a:spcBef>
        <a:spcAft>
          <a:spcPts val="1415"/>
        </a:spcAft>
        <a:buSzPct val="45000"/>
        <a:buFont typeface="StarSymbol"/>
        <a:buChar char="●"/>
        <a:tabLst/>
        <a:defRPr lang="sk-SK" sz="3200" b="0" i="0" u="none" strike="noStrike" kern="1200" cap="none" spc="0" baseline="0">
          <a:solidFill>
            <a:srgbClr val="000000"/>
          </a:solidFill>
          <a:uFillTx/>
          <a:latin typeface="Calibri"/>
          <a:ea typeface="SimSun" pitchFamily="2"/>
          <a:cs typeface="Arial"/>
        </a:defRPr>
      </a:lvl1pPr>
      <a:lvl2pPr marL="863998" marR="0" lvl="1" indent="-323999" algn="l" defTabSz="914400" rtl="0" fontAlgn="auto" hangingPunct="0">
        <a:lnSpc>
          <a:spcPct val="100000"/>
        </a:lnSpc>
        <a:spcBef>
          <a:spcPts val="0"/>
        </a:spcBef>
        <a:spcAft>
          <a:spcPts val="1135"/>
        </a:spcAft>
        <a:buSzPct val="45000"/>
        <a:buFont typeface="StarSymbol"/>
        <a:buChar char="●"/>
        <a:tabLst/>
        <a:defRPr lang="sk-SK" sz="2400" b="0" i="0" u="none" strike="noStrike" kern="1200" cap="none" spc="0" baseline="0">
          <a:solidFill>
            <a:srgbClr val="000000"/>
          </a:solidFill>
          <a:uFillTx/>
          <a:latin typeface="Calibri"/>
          <a:ea typeface="SimSun" pitchFamily="2"/>
          <a:cs typeface="Arial"/>
        </a:defRPr>
      </a:lvl2pPr>
      <a:lvl3pPr marL="1295997" marR="0" lvl="2" indent="-287999" algn="l" defTabSz="914400" rtl="0" fontAlgn="auto" hangingPunct="0">
        <a:lnSpc>
          <a:spcPct val="100000"/>
        </a:lnSpc>
        <a:spcBef>
          <a:spcPts val="0"/>
        </a:spcBef>
        <a:spcAft>
          <a:spcPts val="850"/>
        </a:spcAft>
        <a:buSzPct val="75000"/>
        <a:buFont typeface="StarSymbol"/>
        <a:buChar char="–"/>
        <a:tabLst/>
        <a:defRPr lang="sk-SK" sz="2000" b="0" i="0" u="none" strike="noStrike" kern="1200" cap="none" spc="0" baseline="0">
          <a:solidFill>
            <a:srgbClr val="000000"/>
          </a:solidFill>
          <a:uFillTx/>
          <a:latin typeface="Calibri"/>
          <a:ea typeface="SimSun" pitchFamily="2"/>
          <a:cs typeface="Arial"/>
        </a:defRPr>
      </a:lvl3pPr>
      <a:lvl4pPr marL="1727996" marR="0" lvl="3" indent="-215999" algn="l" defTabSz="914400" rtl="0" fontAlgn="auto" hangingPunct="0">
        <a:lnSpc>
          <a:spcPct val="100000"/>
        </a:lnSpc>
        <a:spcBef>
          <a:spcPts val="0"/>
        </a:spcBef>
        <a:spcAft>
          <a:spcPts val="565"/>
        </a:spcAft>
        <a:buSzPct val="45000"/>
        <a:buFont typeface="StarSymbol"/>
        <a:buChar char="●"/>
        <a:tabLst/>
        <a:defRPr lang="sk-SK" sz="2000" b="0" i="0" u="none" strike="noStrike" kern="1200" cap="none" spc="0" baseline="0">
          <a:solidFill>
            <a:srgbClr val="000000"/>
          </a:solidFill>
          <a:uFillTx/>
          <a:latin typeface="Calibri"/>
          <a:ea typeface="SimSun" pitchFamily="2"/>
          <a:cs typeface="Arial"/>
        </a:defRPr>
      </a:lvl4pPr>
      <a:lvl5pPr marL="2159995" marR="0" lvl="4" indent="-215999" algn="l" defTabSz="914400" rtl="0" fontAlgn="auto" hangingPunct="0">
        <a:lnSpc>
          <a:spcPct val="100000"/>
        </a:lnSpc>
        <a:spcBef>
          <a:spcPts val="0"/>
        </a:spcBef>
        <a:spcAft>
          <a:spcPts val="285"/>
        </a:spcAft>
        <a:buSzPct val="75000"/>
        <a:buFont typeface="StarSymbol"/>
        <a:buChar char="–"/>
        <a:tabLst/>
        <a:defRPr lang="sk-SK" sz="2000" b="0" i="0" u="none" strike="noStrike" kern="1200" cap="none" spc="0" baseline="0">
          <a:solidFill>
            <a:srgbClr val="000000"/>
          </a:solidFill>
          <a:uFillTx/>
          <a:latin typeface="Calibri"/>
          <a:ea typeface="SimSun" pitchFamily="2"/>
          <a:cs typeface="Arial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 txBox="1">
            <a:spLocks noGrp="1"/>
          </p:cNvSpPr>
          <p:nvPr>
            <p:ph type="title" idx="4294967295"/>
          </p:nvPr>
        </p:nvSpPr>
        <p:spPr>
          <a:xfrm>
            <a:off x="0" y="548676"/>
            <a:ext cx="3563883" cy="1152125"/>
          </a:xfrm>
        </p:spPr>
        <p:txBody>
          <a:bodyPr/>
          <a:lstStyle/>
          <a:p>
            <a:pPr lvl="0" algn="l" hangingPunct="1">
              <a:buNone/>
            </a:pPr>
            <a:r>
              <a:rPr lang="fi-FI" sz="1000">
                <a:latin typeface="Calibri"/>
              </a:rPr>
              <a:t>Attachment 4.10.</a:t>
            </a:r>
            <a:r>
              <a:rPr lang="sk-SK" sz="1000">
                <a:latin typeface="Calibri"/>
              </a:rPr>
              <a:t/>
            </a:r>
            <a:br>
              <a:rPr lang="sk-SK" sz="1000">
                <a:latin typeface="Calibri"/>
              </a:rPr>
            </a:br>
            <a:r>
              <a:rPr lang="sk-SK" sz="1400"/>
              <a:t/>
            </a:r>
            <a:br>
              <a:rPr lang="sk-SK" sz="1400"/>
            </a:br>
            <a:r>
              <a:rPr lang="fi-FI" sz="1400"/>
              <a:t> </a:t>
            </a:r>
            <a:r>
              <a:rPr lang="fi-FI" sz="1600" b="1">
                <a:latin typeface="Times New Roman" pitchFamily="18"/>
                <a:cs typeface="Times New Roman" pitchFamily="18"/>
              </a:rPr>
              <a:t>Funny Families – card game</a:t>
            </a:r>
          </a:p>
        </p:txBody>
      </p:sp>
      <p:sp>
        <p:nvSpPr>
          <p:cNvPr id="3" name="Alaotsikko 2"/>
          <p:cNvSpPr/>
          <p:nvPr/>
        </p:nvSpPr>
        <p:spPr>
          <a:xfrm>
            <a:off x="467541" y="1916829"/>
            <a:ext cx="7304501" cy="3721489"/>
          </a:xfrm>
          <a:custGeom>
            <a:avLst/>
            <a:gdLst>
              <a:gd name="f0" fmla="val w"/>
              <a:gd name="f1" fmla="val h"/>
              <a:gd name="f2" fmla="val 0"/>
              <a:gd name="f3" fmla="val 21600"/>
              <a:gd name="f4" fmla="*/ f0 1 21600"/>
              <a:gd name="f5" fmla="*/ f1 1 21600"/>
              <a:gd name="f6" fmla="+- f3 0 f2"/>
              <a:gd name="f7" fmla="*/ f6 1 21600"/>
              <a:gd name="f8" fmla="*/ f2 1 f7"/>
              <a:gd name="f9" fmla="*/ f3 1 f7"/>
              <a:gd name="f10" fmla="*/ f8 f4 1"/>
              <a:gd name="f11" fmla="*/ f9 f4 1"/>
              <a:gd name="f12" fmla="*/ f9 f5 1"/>
              <a:gd name="f13" fmla="*/ f8 f5 1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f10" t="f13" r="f11" b="f12"/>
            <a:pathLst>
              <a:path w="21600" h="21600">
                <a:moveTo>
                  <a:pt x="f2" y="f2"/>
                </a:moveTo>
                <a:lnTo>
                  <a:pt x="f3" y="f2"/>
                </a:lnTo>
                <a:lnTo>
                  <a:pt x="f3" y="f3"/>
                </a:lnTo>
                <a:lnTo>
                  <a:pt x="f2" y="f3"/>
                </a:lnTo>
                <a:lnTo>
                  <a:pt x="f2" y="f2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40" tIns="91440" rIns="91440" bIns="45720" anchor="t" anchorCtr="0" compatLnSpc="0"/>
          <a:lstStyle/>
          <a:p>
            <a: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sk-SK" sz="1600" b="1" i="0" u="none" strike="noStrike" kern="1200" cap="none" spc="0" baseline="0">
                <a:solidFill>
                  <a:srgbClr val="FF0000"/>
                </a:solidFill>
                <a:uFillTx/>
                <a:latin typeface="Times New Roman" pitchFamily="18"/>
                <a:ea typeface="SimSun" pitchFamily="2"/>
                <a:cs typeface="Times New Roman" pitchFamily="18"/>
              </a:rPr>
              <a:t> KUVA PUUTTUU?</a:t>
            </a:r>
          </a:p>
        </p:txBody>
      </p:sp>
      <p:pic>
        <p:nvPicPr>
          <p:cNvPr id="2050" name="Picture 2" descr="Z:\Documents\PROJEKTIT\qualirom\WP2_FINALIZED\INGA\attachment 4.1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319896"/>
            <a:ext cx="7226006" cy="52912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dzi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72</TotalTime>
  <Words>7</Words>
  <Application>Microsoft Office PowerPoint</Application>
  <PresentationFormat>On-screen Show (4:3)</PresentationFormat>
  <Paragraphs>2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Východzie</vt:lpstr>
      <vt:lpstr>Attachment 4.10.   Funny Families – card game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4.1.                  Tree of verbs</dc:title>
  <dc:creator>Gyuszi</dc:creator>
  <cp:lastModifiedBy>kkgranqv</cp:lastModifiedBy>
  <cp:revision>5</cp:revision>
  <dcterms:created xsi:type="dcterms:W3CDTF">2013-09-21T15:48:55Z</dcterms:created>
  <dcterms:modified xsi:type="dcterms:W3CDTF">2013-11-15T16:29:10Z</dcterms:modified>
</cp:coreProperties>
</file>