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68506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84823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79638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82254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11889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74504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29327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83871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67894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86333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96751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00211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fi-FI" altLang="fi-FI" sz="1300" smtClean="0"/>
              <a:t>Attachment 11.3. </a:t>
            </a:r>
            <a:br>
              <a:rPr lang="fi-FI" altLang="fi-FI" sz="1300" smtClean="0"/>
            </a:br>
            <a:r>
              <a:rPr lang="sk-SK" altLang="fi-FI" sz="1300" smtClean="0"/>
              <a:t/>
            </a:r>
            <a:br>
              <a:rPr lang="sk-SK" altLang="fi-FI" sz="1300" smtClean="0"/>
            </a:br>
            <a:r>
              <a:rPr lang="fi-FI" altLang="fi-FI" sz="1600" b="1" smtClean="0">
                <a:latin typeface="Times New Roman" pitchFamily="18" charset="0"/>
              </a:rPr>
              <a:t>Animal Orchestra</a:t>
            </a:r>
            <a:r>
              <a:rPr lang="fi-FI" altLang="fi-FI" sz="2500" smtClean="0"/>
              <a:t/>
            </a:r>
            <a:br>
              <a:rPr lang="fi-FI" altLang="fi-FI" sz="2500" smtClean="0"/>
            </a:br>
            <a:r>
              <a:rPr lang="fi-FI" altLang="fi-FI" sz="1600" smtClean="0">
                <a:latin typeface="Times New Roman" pitchFamily="18" charset="0"/>
              </a:rPr>
              <a:t>Look at the picture and complete the sentences. </a:t>
            </a:r>
            <a:br>
              <a:rPr lang="fi-FI" altLang="fi-FI" sz="1600" smtClean="0">
                <a:latin typeface="Times New Roman" pitchFamily="18" charset="0"/>
              </a:rPr>
            </a:br>
            <a:endParaRPr lang="fi-FI" altLang="fi-FI" sz="1600" smtClean="0">
              <a:latin typeface="Times New Roman" pitchFamily="18" charset="0"/>
            </a:endParaRP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87675" y="908050"/>
            <a:ext cx="6156325" cy="5689600"/>
          </a:xfrm>
          <a:noFill/>
        </p:spPr>
      </p:pic>
      <p:sp>
        <p:nvSpPr>
          <p:cNvPr id="5124" name="Tekstikehys 6"/>
          <p:cNvSpPr txBox="1">
            <a:spLocks noChangeArrowheads="1"/>
          </p:cNvSpPr>
          <p:nvPr/>
        </p:nvSpPr>
        <p:spPr bwMode="auto">
          <a:xfrm>
            <a:off x="323850" y="1484313"/>
            <a:ext cx="2016125" cy="519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i-FI" altLang="fi-FI" sz="1400">
                <a:latin typeface="Times New Roman" pitchFamily="18" charset="0"/>
              </a:rPr>
              <a:t>Elephant plays the </a:t>
            </a:r>
            <a:endParaRPr lang="sk-SK" altLang="fi-FI" sz="1400">
              <a:latin typeface="Times New Roman" pitchFamily="18" charset="0"/>
            </a:endParaRPr>
          </a:p>
          <a:p>
            <a:endParaRPr lang="sk-SK" altLang="fi-FI" sz="1400">
              <a:latin typeface="Times New Roman" pitchFamily="18" charset="0"/>
            </a:endParaRPr>
          </a:p>
          <a:p>
            <a:r>
              <a:rPr lang="fi-FI" altLang="fi-FI" sz="1400">
                <a:latin typeface="Times New Roman" pitchFamily="18" charset="0"/>
              </a:rPr>
              <a:t>______________.</a:t>
            </a:r>
          </a:p>
          <a:p>
            <a:endParaRPr lang="fi-FI" altLang="fi-FI" sz="1400">
              <a:latin typeface="Times New Roman" pitchFamily="18" charset="0"/>
            </a:endParaRPr>
          </a:p>
          <a:p>
            <a:endParaRPr lang="fi-FI" altLang="fi-FI" sz="1400">
              <a:latin typeface="Times New Roman" pitchFamily="18" charset="0"/>
            </a:endParaRPr>
          </a:p>
          <a:p>
            <a:r>
              <a:rPr lang="fi-FI" altLang="fi-FI" sz="1400">
                <a:latin typeface="Times New Roman" pitchFamily="18" charset="0"/>
              </a:rPr>
              <a:t>Giraffe plays the </a:t>
            </a:r>
          </a:p>
          <a:p>
            <a:endParaRPr lang="fi-FI" altLang="fi-FI" sz="1400">
              <a:latin typeface="Times New Roman" pitchFamily="18" charset="0"/>
            </a:endParaRPr>
          </a:p>
          <a:p>
            <a:r>
              <a:rPr lang="fi-FI" altLang="fi-FI" sz="1400">
                <a:latin typeface="Times New Roman" pitchFamily="18" charset="0"/>
              </a:rPr>
              <a:t>_______________.</a:t>
            </a:r>
          </a:p>
          <a:p>
            <a:endParaRPr lang="fi-FI" altLang="fi-FI" sz="1400">
              <a:latin typeface="Times New Roman" pitchFamily="18" charset="0"/>
            </a:endParaRPr>
          </a:p>
          <a:p>
            <a:r>
              <a:rPr lang="fi-FI" altLang="fi-FI" sz="1400">
                <a:latin typeface="Times New Roman" pitchFamily="18" charset="0"/>
              </a:rPr>
              <a:t>Mouse _____________ .</a:t>
            </a:r>
          </a:p>
          <a:p>
            <a:endParaRPr lang="fi-FI" altLang="fi-FI" sz="1400">
              <a:latin typeface="Times New Roman" pitchFamily="18" charset="0"/>
            </a:endParaRPr>
          </a:p>
          <a:p>
            <a:r>
              <a:rPr lang="fi-FI" altLang="fi-FI" sz="1400">
                <a:latin typeface="Times New Roman" pitchFamily="18" charset="0"/>
              </a:rPr>
              <a:t>Lion plays the </a:t>
            </a:r>
          </a:p>
          <a:p>
            <a:endParaRPr lang="fi-FI" altLang="fi-FI" sz="1400">
              <a:latin typeface="Times New Roman" pitchFamily="18" charset="0"/>
            </a:endParaRPr>
          </a:p>
          <a:p>
            <a:r>
              <a:rPr lang="fi-FI" altLang="fi-FI" sz="1400">
                <a:latin typeface="Times New Roman" pitchFamily="18" charset="0"/>
              </a:rPr>
              <a:t>___________________.</a:t>
            </a:r>
          </a:p>
          <a:p>
            <a:endParaRPr lang="fi-FI" altLang="fi-FI" sz="1400">
              <a:latin typeface="Times New Roman" pitchFamily="18" charset="0"/>
            </a:endParaRPr>
          </a:p>
          <a:p>
            <a:r>
              <a:rPr lang="fi-FI" altLang="fi-FI" sz="1400">
                <a:latin typeface="Times New Roman" pitchFamily="18" charset="0"/>
              </a:rPr>
              <a:t>Fox plays the </a:t>
            </a:r>
          </a:p>
          <a:p>
            <a:endParaRPr lang="fi-FI" altLang="fi-FI" sz="1400">
              <a:latin typeface="Times New Roman" pitchFamily="18" charset="0"/>
            </a:endParaRPr>
          </a:p>
          <a:p>
            <a:r>
              <a:rPr lang="fi-FI" altLang="fi-FI" sz="1400">
                <a:latin typeface="Times New Roman" pitchFamily="18" charset="0"/>
              </a:rPr>
              <a:t>___________________.</a:t>
            </a:r>
          </a:p>
          <a:p>
            <a:endParaRPr lang="fi-FI" altLang="fi-FI" sz="1400">
              <a:latin typeface="Times New Roman" pitchFamily="18" charset="0"/>
            </a:endParaRPr>
          </a:p>
          <a:p>
            <a:endParaRPr lang="fi-FI" altLang="fi-FI" sz="1400">
              <a:latin typeface="Times New Roman" pitchFamily="18" charset="0"/>
            </a:endParaRPr>
          </a:p>
          <a:p>
            <a:r>
              <a:rPr lang="fi-FI" altLang="fi-FI" sz="1400">
                <a:latin typeface="Times New Roman" pitchFamily="18" charset="0"/>
              </a:rPr>
              <a:t>Cats _______________. </a:t>
            </a:r>
          </a:p>
          <a:p>
            <a:endParaRPr lang="fi-FI" altLang="fi-FI" sz="1400">
              <a:latin typeface="Times New Roman" pitchFamily="18" charset="0"/>
            </a:endParaRPr>
          </a:p>
          <a:p>
            <a:endParaRPr lang="fi-FI" altLang="fi-FI" sz="1400">
              <a:latin typeface="Times New Roman" pitchFamily="18" charset="0"/>
            </a:endParaRPr>
          </a:p>
          <a:p>
            <a:r>
              <a:rPr lang="fi-FI" altLang="fi-FI" sz="1400">
                <a:latin typeface="Times New Roman" pitchFamily="18" charset="0"/>
              </a:rPr>
              <a:t>Hippo ______________. </a:t>
            </a:r>
          </a:p>
        </p:txBody>
      </p:sp>
    </p:spTree>
    <p:extLst>
      <p:ext uri="{BB962C8B-B14F-4D97-AF65-F5344CB8AC3E}">
        <p14:creationId xmlns:p14="http://schemas.microsoft.com/office/powerpoint/2010/main" val="1274531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</Words>
  <Application>Microsoft Office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Attachment 11.3.   Animal Orchestra Look at the picture and complete the sentences.  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Attachment 11.1.  Outdoor Activities Write a list of different outdoor activities on the lines below.  Indicate with a word how often do you practice each activity. ____________________________  _____________________________   _____________________________  _____________________________  _____________________________  _____________________________  _____________________________ 1 =once/  2= twice / 3 = three times a day every day every week every weekend every month every year every summer / autumn / spring/ winter</dc:title>
  <dc:creator>kkgranqv</dc:creator>
  <cp:lastModifiedBy>kkgranqv</cp:lastModifiedBy>
  <cp:revision>3</cp:revision>
  <dcterms:created xsi:type="dcterms:W3CDTF">2013-11-15T16:52:04Z</dcterms:created>
  <dcterms:modified xsi:type="dcterms:W3CDTF">2013-11-15T16:53:34Z</dcterms:modified>
</cp:coreProperties>
</file>