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1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09866E-C319-4738-979D-4AD172A9F025}" type="datetimeFigureOut">
              <a:rPr lang="fi-FI" smtClean="0"/>
              <a:t>15.11.2013</a:t>
            </a:fld>
            <a:endParaRPr lang="fi-FI"/>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EFA37F-F168-48E1-9A04-A53012AED73D}" type="slidenum">
              <a:rPr lang="fi-FI" smtClean="0"/>
              <a:t>‹#›</a:t>
            </a:fld>
            <a:endParaRPr lang="fi-FI"/>
          </a:p>
        </p:txBody>
      </p:sp>
    </p:spTree>
    <p:extLst>
      <p:ext uri="{BB962C8B-B14F-4D97-AF65-F5344CB8AC3E}">
        <p14:creationId xmlns:p14="http://schemas.microsoft.com/office/powerpoint/2010/main" val="461903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a:xfrm>
            <a:off x="1143000" y="695325"/>
            <a:ext cx="4570413" cy="3427413"/>
          </a:xfrm>
          <a:solidFill>
            <a:srgbClr val="4F81BD"/>
          </a:solidFill>
          <a:ln w="25402">
            <a:solidFill>
              <a:srgbClr val="385D8A"/>
            </a:solidFill>
            <a:prstDash val="solid"/>
          </a:ln>
        </p:spPr>
      </p:sp>
      <p:sp>
        <p:nvSpPr>
          <p:cNvPr id="3" name="Zástupný symbol poznámok 2"/>
          <p:cNvSpPr txBox="1">
            <a:spLocks noGrp="1"/>
          </p:cNvSpPr>
          <p:nvPr>
            <p:ph type="body" sz="quarter" idx="1"/>
          </p:nvPr>
        </p:nvSpPr>
        <p:spPr>
          <a:xfrm>
            <a:off x="685828" y="4343324"/>
            <a:ext cx="5486309" cy="4114871"/>
          </a:xfrm>
        </p:spPr>
        <p:txBody>
          <a:bodyPr/>
          <a:lstStyle/>
          <a:p>
            <a:endParaRPr lang="fi-FI"/>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A8FEF3D3-49DE-46CC-8042-5A3C186C2F5A}"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912A908-7B3B-4764-9C0F-297975FB4C4C}" type="slidenum">
              <a:rPr lang="fi-FI" smtClean="0"/>
              <a:t>‹#›</a:t>
            </a:fld>
            <a:endParaRPr lang="fi-FI"/>
          </a:p>
        </p:txBody>
      </p:sp>
    </p:spTree>
    <p:extLst>
      <p:ext uri="{BB962C8B-B14F-4D97-AF65-F5344CB8AC3E}">
        <p14:creationId xmlns:p14="http://schemas.microsoft.com/office/powerpoint/2010/main" val="449086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A8FEF3D3-49DE-46CC-8042-5A3C186C2F5A}"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912A908-7B3B-4764-9C0F-297975FB4C4C}" type="slidenum">
              <a:rPr lang="fi-FI" smtClean="0"/>
              <a:t>‹#›</a:t>
            </a:fld>
            <a:endParaRPr lang="fi-FI"/>
          </a:p>
        </p:txBody>
      </p:sp>
    </p:spTree>
    <p:extLst>
      <p:ext uri="{BB962C8B-B14F-4D97-AF65-F5344CB8AC3E}">
        <p14:creationId xmlns:p14="http://schemas.microsoft.com/office/powerpoint/2010/main" val="3904192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A8FEF3D3-49DE-46CC-8042-5A3C186C2F5A}"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912A908-7B3B-4764-9C0F-297975FB4C4C}" type="slidenum">
              <a:rPr lang="fi-FI" smtClean="0"/>
              <a:t>‹#›</a:t>
            </a:fld>
            <a:endParaRPr lang="fi-FI"/>
          </a:p>
        </p:txBody>
      </p:sp>
    </p:spTree>
    <p:extLst>
      <p:ext uri="{BB962C8B-B14F-4D97-AF65-F5344CB8AC3E}">
        <p14:creationId xmlns:p14="http://schemas.microsoft.com/office/powerpoint/2010/main" val="138819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A8FEF3D3-49DE-46CC-8042-5A3C186C2F5A}"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912A908-7B3B-4764-9C0F-297975FB4C4C}" type="slidenum">
              <a:rPr lang="fi-FI" smtClean="0"/>
              <a:t>‹#›</a:t>
            </a:fld>
            <a:endParaRPr lang="fi-FI"/>
          </a:p>
        </p:txBody>
      </p:sp>
    </p:spTree>
    <p:extLst>
      <p:ext uri="{BB962C8B-B14F-4D97-AF65-F5344CB8AC3E}">
        <p14:creationId xmlns:p14="http://schemas.microsoft.com/office/powerpoint/2010/main" val="3113653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FEF3D3-49DE-46CC-8042-5A3C186C2F5A}"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912A908-7B3B-4764-9C0F-297975FB4C4C}" type="slidenum">
              <a:rPr lang="fi-FI" smtClean="0"/>
              <a:t>‹#›</a:t>
            </a:fld>
            <a:endParaRPr lang="fi-FI"/>
          </a:p>
        </p:txBody>
      </p:sp>
    </p:spTree>
    <p:extLst>
      <p:ext uri="{BB962C8B-B14F-4D97-AF65-F5344CB8AC3E}">
        <p14:creationId xmlns:p14="http://schemas.microsoft.com/office/powerpoint/2010/main" val="1084843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A8FEF3D3-49DE-46CC-8042-5A3C186C2F5A}"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2912A908-7B3B-4764-9C0F-297975FB4C4C}" type="slidenum">
              <a:rPr lang="fi-FI" smtClean="0"/>
              <a:t>‹#›</a:t>
            </a:fld>
            <a:endParaRPr lang="fi-FI"/>
          </a:p>
        </p:txBody>
      </p:sp>
    </p:spTree>
    <p:extLst>
      <p:ext uri="{BB962C8B-B14F-4D97-AF65-F5344CB8AC3E}">
        <p14:creationId xmlns:p14="http://schemas.microsoft.com/office/powerpoint/2010/main" val="2924037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A8FEF3D3-49DE-46CC-8042-5A3C186C2F5A}" type="datetimeFigureOut">
              <a:rPr lang="fi-FI" smtClean="0"/>
              <a:t>15.11.2013</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2912A908-7B3B-4764-9C0F-297975FB4C4C}" type="slidenum">
              <a:rPr lang="fi-FI" smtClean="0"/>
              <a:t>‹#›</a:t>
            </a:fld>
            <a:endParaRPr lang="fi-FI"/>
          </a:p>
        </p:txBody>
      </p:sp>
    </p:spTree>
    <p:extLst>
      <p:ext uri="{BB962C8B-B14F-4D97-AF65-F5344CB8AC3E}">
        <p14:creationId xmlns:p14="http://schemas.microsoft.com/office/powerpoint/2010/main" val="3880196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A8FEF3D3-49DE-46CC-8042-5A3C186C2F5A}" type="datetimeFigureOut">
              <a:rPr lang="fi-FI" smtClean="0"/>
              <a:t>15.11.2013</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2912A908-7B3B-4764-9C0F-297975FB4C4C}" type="slidenum">
              <a:rPr lang="fi-FI" smtClean="0"/>
              <a:t>‹#›</a:t>
            </a:fld>
            <a:endParaRPr lang="fi-FI"/>
          </a:p>
        </p:txBody>
      </p:sp>
    </p:spTree>
    <p:extLst>
      <p:ext uri="{BB962C8B-B14F-4D97-AF65-F5344CB8AC3E}">
        <p14:creationId xmlns:p14="http://schemas.microsoft.com/office/powerpoint/2010/main" val="1925067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FEF3D3-49DE-46CC-8042-5A3C186C2F5A}" type="datetimeFigureOut">
              <a:rPr lang="fi-FI" smtClean="0"/>
              <a:t>15.11.2013</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2912A908-7B3B-4764-9C0F-297975FB4C4C}" type="slidenum">
              <a:rPr lang="fi-FI" smtClean="0"/>
              <a:t>‹#›</a:t>
            </a:fld>
            <a:endParaRPr lang="fi-FI"/>
          </a:p>
        </p:txBody>
      </p:sp>
    </p:spTree>
    <p:extLst>
      <p:ext uri="{BB962C8B-B14F-4D97-AF65-F5344CB8AC3E}">
        <p14:creationId xmlns:p14="http://schemas.microsoft.com/office/powerpoint/2010/main" val="140934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FEF3D3-49DE-46CC-8042-5A3C186C2F5A}"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2912A908-7B3B-4764-9C0F-297975FB4C4C}" type="slidenum">
              <a:rPr lang="fi-FI" smtClean="0"/>
              <a:t>‹#›</a:t>
            </a:fld>
            <a:endParaRPr lang="fi-FI"/>
          </a:p>
        </p:txBody>
      </p:sp>
    </p:spTree>
    <p:extLst>
      <p:ext uri="{BB962C8B-B14F-4D97-AF65-F5344CB8AC3E}">
        <p14:creationId xmlns:p14="http://schemas.microsoft.com/office/powerpoint/2010/main" val="524100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FEF3D3-49DE-46CC-8042-5A3C186C2F5A}"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2912A908-7B3B-4764-9C0F-297975FB4C4C}" type="slidenum">
              <a:rPr lang="fi-FI" smtClean="0"/>
              <a:t>‹#›</a:t>
            </a:fld>
            <a:endParaRPr lang="fi-FI"/>
          </a:p>
        </p:txBody>
      </p:sp>
    </p:spTree>
    <p:extLst>
      <p:ext uri="{BB962C8B-B14F-4D97-AF65-F5344CB8AC3E}">
        <p14:creationId xmlns:p14="http://schemas.microsoft.com/office/powerpoint/2010/main" val="2655633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FEF3D3-49DE-46CC-8042-5A3C186C2F5A}" type="datetimeFigureOut">
              <a:rPr lang="fi-FI" smtClean="0"/>
              <a:t>15.11.2013</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2A908-7B3B-4764-9C0F-297975FB4C4C}" type="slidenum">
              <a:rPr lang="fi-FI" smtClean="0"/>
              <a:t>‹#›</a:t>
            </a:fld>
            <a:endParaRPr lang="fi-FI"/>
          </a:p>
        </p:txBody>
      </p:sp>
    </p:spTree>
    <p:extLst>
      <p:ext uri="{BB962C8B-B14F-4D97-AF65-F5344CB8AC3E}">
        <p14:creationId xmlns:p14="http://schemas.microsoft.com/office/powerpoint/2010/main" val="35941925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txBox="1">
            <a:spLocks noGrp="1"/>
          </p:cNvSpPr>
          <p:nvPr>
            <p:ph type="title" idx="4294967295"/>
          </p:nvPr>
        </p:nvSpPr>
        <p:spPr>
          <a:xfrm>
            <a:off x="395276" y="0"/>
            <a:ext cx="8229243" cy="1142643"/>
          </a:xfrm>
        </p:spPr>
        <p:txBody>
          <a:bodyPr anchorCtr="0">
            <a:normAutofit fontScale="90000"/>
          </a:bodyPr>
          <a:lstStyle/>
          <a:p>
            <a:pPr lvl="0" algn="l" hangingPunct="1">
              <a:buNone/>
            </a:pPr>
            <a:r>
              <a:rPr lang="sk-SK" sz="1000">
                <a:latin typeface="Calibri"/>
              </a:rPr>
              <a:t/>
            </a:r>
            <a:br>
              <a:rPr lang="sk-SK" sz="1000">
                <a:latin typeface="Calibri"/>
              </a:rPr>
            </a:br>
            <a:r>
              <a:rPr lang="fi-FI" sz="1000">
                <a:latin typeface="Calibri"/>
              </a:rPr>
              <a:t>Attachment 4.9. </a:t>
            </a:r>
            <a:r>
              <a:rPr lang="fi-FI" sz="1400"/>
              <a:t/>
            </a:r>
            <a:br>
              <a:rPr lang="fi-FI" sz="1400"/>
            </a:br>
            <a:r>
              <a:rPr lang="fi-FI" sz="1600" b="1">
                <a:latin typeface="Times New Roman" pitchFamily="18"/>
                <a:cs typeface="Times New Roman" pitchFamily="18"/>
              </a:rPr>
              <a:t>How much is it?</a:t>
            </a:r>
            <a:r>
              <a:rPr lang="sk-SK" sz="1600" b="1">
                <a:latin typeface="Times New Roman" pitchFamily="18"/>
                <a:cs typeface="Times New Roman" pitchFamily="18"/>
              </a:rPr>
              <a:t/>
            </a:r>
            <a:br>
              <a:rPr lang="sk-SK" sz="1600" b="1">
                <a:latin typeface="Times New Roman" pitchFamily="18"/>
                <a:cs typeface="Times New Roman" pitchFamily="18"/>
              </a:rPr>
            </a:br>
            <a:r>
              <a:rPr lang="fi-FI" sz="1600" b="1">
                <a:latin typeface="Times New Roman" pitchFamily="18"/>
                <a:cs typeface="Times New Roman" pitchFamily="18"/>
              </a:rPr>
              <a:t/>
            </a:r>
            <a:br>
              <a:rPr lang="fi-FI" sz="1600" b="1">
                <a:latin typeface="Times New Roman" pitchFamily="18"/>
                <a:cs typeface="Times New Roman" pitchFamily="18"/>
              </a:rPr>
            </a:br>
            <a:r>
              <a:rPr lang="fi-FI" sz="1400">
                <a:latin typeface="Times New Roman" pitchFamily="18"/>
                <a:cs typeface="Times New Roman" pitchFamily="18"/>
              </a:rPr>
              <a:t>Play the game with one dice and color the pictures that you hit. Play at least three rounds on the board. The winner is the one who managed to buy more things.</a:t>
            </a:r>
          </a:p>
        </p:txBody>
      </p:sp>
      <p:pic>
        <p:nvPicPr>
          <p:cNvPr id="3" name="Picture 2"/>
          <p:cNvPicPr>
            <a:picLocks noChangeAspect="1"/>
          </p:cNvPicPr>
          <p:nvPr/>
        </p:nvPicPr>
        <p:blipFill>
          <a:blip r:embed="rId3">
            <a:lum/>
            <a:alphaModFix/>
          </a:blip>
          <a:srcRect/>
          <a:stretch>
            <a:fillRect/>
          </a:stretch>
        </p:blipFill>
        <p:spPr>
          <a:xfrm>
            <a:off x="468355" y="1413004"/>
            <a:ext cx="7559280" cy="5290919"/>
          </a:xfrm>
          <a:prstGeom prst="rect">
            <a:avLst/>
          </a:prstGeom>
          <a:noFill/>
          <a:ln>
            <a:noFill/>
          </a:ln>
        </p:spPr>
      </p:pic>
      <p:sp>
        <p:nvSpPr>
          <p:cNvPr id="4" name="Suora yhdysviiva 7"/>
          <p:cNvSpPr/>
          <p:nvPr/>
        </p:nvSpPr>
        <p:spPr>
          <a:xfrm>
            <a:off x="3708358" y="1915914"/>
            <a:ext cx="93491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5" name="Suora yhdysviiva 10"/>
          <p:cNvSpPr/>
          <p:nvPr/>
        </p:nvSpPr>
        <p:spPr>
          <a:xfrm>
            <a:off x="4066922" y="2565358"/>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6" name="Suora yhdysviiva 11"/>
          <p:cNvSpPr/>
          <p:nvPr/>
        </p:nvSpPr>
        <p:spPr>
          <a:xfrm>
            <a:off x="5435275" y="3860642"/>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7" name="Suora yhdysviiva 12"/>
          <p:cNvSpPr/>
          <p:nvPr/>
        </p:nvSpPr>
        <p:spPr>
          <a:xfrm>
            <a:off x="5867275" y="3284277"/>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8" name="Suora yhdysviiva 13"/>
          <p:cNvSpPr/>
          <p:nvPr/>
        </p:nvSpPr>
        <p:spPr>
          <a:xfrm>
            <a:off x="7524716" y="2133359"/>
            <a:ext cx="93491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9" name="Suora yhdysviiva 14"/>
          <p:cNvSpPr/>
          <p:nvPr/>
        </p:nvSpPr>
        <p:spPr>
          <a:xfrm>
            <a:off x="7956358" y="3357356"/>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0" name="Suora yhdysviiva 15"/>
          <p:cNvSpPr/>
          <p:nvPr/>
        </p:nvSpPr>
        <p:spPr>
          <a:xfrm>
            <a:off x="7885081" y="5012996"/>
            <a:ext cx="93491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1" name="Suora yhdysviiva 16"/>
          <p:cNvSpPr/>
          <p:nvPr/>
        </p:nvSpPr>
        <p:spPr>
          <a:xfrm>
            <a:off x="7308716" y="6165716"/>
            <a:ext cx="93491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2" name="Suora yhdysviiva 17"/>
          <p:cNvSpPr/>
          <p:nvPr/>
        </p:nvSpPr>
        <p:spPr>
          <a:xfrm>
            <a:off x="5940363" y="5157718"/>
            <a:ext cx="93491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3" name="Suora yhdysviiva 18"/>
          <p:cNvSpPr/>
          <p:nvPr/>
        </p:nvSpPr>
        <p:spPr>
          <a:xfrm>
            <a:off x="4787642" y="4868640"/>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4" name="Suora yhdysviiva 19"/>
          <p:cNvSpPr/>
          <p:nvPr/>
        </p:nvSpPr>
        <p:spPr>
          <a:xfrm>
            <a:off x="2268361" y="4004998"/>
            <a:ext cx="93491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5" name="Suora yhdysviiva 20"/>
          <p:cNvSpPr/>
          <p:nvPr/>
        </p:nvSpPr>
        <p:spPr>
          <a:xfrm>
            <a:off x="2987637" y="5660995"/>
            <a:ext cx="936363"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6" name="Suora yhdysviiva 21"/>
          <p:cNvSpPr/>
          <p:nvPr/>
        </p:nvSpPr>
        <p:spPr>
          <a:xfrm>
            <a:off x="1547640" y="3429000"/>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7" name="Suora yhdysviiva 22"/>
          <p:cNvSpPr/>
          <p:nvPr/>
        </p:nvSpPr>
        <p:spPr>
          <a:xfrm>
            <a:off x="1331640" y="4724284"/>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8" name="Suora yhdysviiva 23"/>
          <p:cNvSpPr/>
          <p:nvPr/>
        </p:nvSpPr>
        <p:spPr>
          <a:xfrm>
            <a:off x="2050916" y="6453003"/>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Tree>
    <p:extLst>
      <p:ext uri="{BB962C8B-B14F-4D97-AF65-F5344CB8AC3E}">
        <p14:creationId xmlns:p14="http://schemas.microsoft.com/office/powerpoint/2010/main" val="23995348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 Attachment 4.9.  How much is it?  Play the game with one dice and color the pictures that you hit. Play at least three rounds on the board. The winner is the one who managed to buy more things.</vt:lpstr>
    </vt:vector>
  </TitlesOfParts>
  <Company>University of Helsinki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Attachment 4.9.  How much is it?  Play the game with one dice and color the pictures that you hit. Play at least three rounds on the board. The winner is the one who managed to buy more things.</dc:title>
  <dc:creator>kkgranqv</dc:creator>
  <cp:lastModifiedBy>kkgranqv</cp:lastModifiedBy>
  <cp:revision>1</cp:revision>
  <dcterms:created xsi:type="dcterms:W3CDTF">2013-11-15T16:28:20Z</dcterms:created>
  <dcterms:modified xsi:type="dcterms:W3CDTF">2013-11-15T16:28:30Z</dcterms:modified>
</cp:coreProperties>
</file>