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971CAA-C54B-47F7-9343-24959F8DB86F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703A61-C677-49A4-989D-854AB224BDA8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578388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Zástupný symbol poznámok 2"/>
          <p:cNvSpPr txBox="1">
            <a:spLocks noGrp="1"/>
          </p:cNvSpPr>
          <p:nvPr>
            <p:ph type="body" sz="quarter" idx="1"/>
          </p:nvPr>
        </p:nvSpPr>
        <p:spPr>
          <a:xfrm>
            <a:off x="685828" y="4343324"/>
            <a:ext cx="5486309" cy="4114871"/>
          </a:xfrm>
        </p:spPr>
        <p:txBody>
          <a:bodyPr/>
          <a:lstStyle/>
          <a:p>
            <a:endParaRPr lang="fi-F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79E5D-6F19-4886-B2AB-36908222AF47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73DB2-CBB8-42BA-A5CA-7A3AA986650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48832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79E5D-6F19-4886-B2AB-36908222AF47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73DB2-CBB8-42BA-A5CA-7A3AA986650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796682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79E5D-6F19-4886-B2AB-36908222AF47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73DB2-CBB8-42BA-A5CA-7A3AA986650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254548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79E5D-6F19-4886-B2AB-36908222AF47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73DB2-CBB8-42BA-A5CA-7A3AA986650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953674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79E5D-6F19-4886-B2AB-36908222AF47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73DB2-CBB8-42BA-A5CA-7A3AA986650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1464723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79E5D-6F19-4886-B2AB-36908222AF47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73DB2-CBB8-42BA-A5CA-7A3AA986650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42731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79E5D-6F19-4886-B2AB-36908222AF47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73DB2-CBB8-42BA-A5CA-7A3AA986650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6022325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79E5D-6F19-4886-B2AB-36908222AF47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73DB2-CBB8-42BA-A5CA-7A3AA986650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11859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79E5D-6F19-4886-B2AB-36908222AF47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73DB2-CBB8-42BA-A5CA-7A3AA986650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607792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79E5D-6F19-4886-B2AB-36908222AF47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73DB2-CBB8-42BA-A5CA-7A3AA986650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20001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A79E5D-6F19-4886-B2AB-36908222AF47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73DB2-CBB8-42BA-A5CA-7A3AA986650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06178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A79E5D-6F19-4886-B2AB-36908222AF47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73DB2-CBB8-42BA-A5CA-7A3AA986650F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113506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 txBox="1">
            <a:spLocks noGrp="1"/>
          </p:cNvSpPr>
          <p:nvPr>
            <p:ph type="title" idx="4294967295"/>
          </p:nvPr>
        </p:nvSpPr>
        <p:spPr>
          <a:xfrm>
            <a:off x="0" y="260649"/>
            <a:ext cx="4139955" cy="864711"/>
          </a:xfrm>
        </p:spPr>
        <p:txBody>
          <a:bodyPr/>
          <a:lstStyle/>
          <a:p>
            <a:pPr lvl="0" algn="l" hangingPunct="1">
              <a:buNone/>
            </a:pPr>
            <a:r>
              <a:rPr lang="fi-FI" sz="1000">
                <a:latin typeface="Calibri"/>
              </a:rPr>
              <a:t>Attachment 4.7. </a:t>
            </a:r>
            <a:r>
              <a:rPr lang="sk-SK" sz="1000">
                <a:latin typeface="Calibri"/>
              </a:rPr>
              <a:t/>
            </a:r>
            <a:br>
              <a:rPr lang="sk-SK" sz="1000">
                <a:latin typeface="Calibri"/>
              </a:rPr>
            </a:br>
            <a:r>
              <a:rPr lang="fi-FI" sz="1000">
                <a:latin typeface="Calibri"/>
              </a:rPr>
              <a:t/>
            </a:r>
            <a:br>
              <a:rPr lang="fi-FI" sz="1000">
                <a:latin typeface="Calibri"/>
              </a:rPr>
            </a:br>
            <a:r>
              <a:rPr lang="fi-FI" sz="1600" b="1">
                <a:latin typeface="Times New Roman" pitchFamily="18"/>
                <a:cs typeface="Times New Roman" pitchFamily="18"/>
              </a:rPr>
              <a:t>Cartoon of the Old Roma Way of Life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2103476" y="3070079"/>
            <a:ext cx="5852900" cy="3598557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alphaModFix/>
          </a:blip>
          <a:srcRect/>
          <a:stretch>
            <a:fillRect/>
          </a:stretch>
        </p:blipFill>
        <p:spPr>
          <a:xfrm>
            <a:off x="4860035" y="1125361"/>
            <a:ext cx="2952332" cy="192851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kstikehys 8"/>
          <p:cNvSpPr/>
          <p:nvPr/>
        </p:nvSpPr>
        <p:spPr>
          <a:xfrm>
            <a:off x="323523" y="1125361"/>
            <a:ext cx="1656188" cy="591956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400" b="1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SimSun" pitchFamily="2"/>
              <a:cs typeface="Times New Roman" pitchFamily="18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400" b="1" i="0" u="none" strike="noStrike" kern="0" cap="none" spc="0" baseline="0">
              <a:solidFill>
                <a:srgbClr val="000000"/>
              </a:solidFill>
              <a:uFillTx/>
              <a:latin typeface="Times New Roman" pitchFamily="18"/>
              <a:ea typeface="SimSun" pitchFamily="2"/>
              <a:cs typeface="Times New Roman" pitchFamily="18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400" b="1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SimSun" pitchFamily="2"/>
              <a:cs typeface="Times New Roman" pitchFamily="18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k-SK" sz="14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SimSun" pitchFamily="2"/>
                <a:cs typeface="Times New Roman" pitchFamily="18"/>
              </a:rPr>
              <a:t>Draw and write here how Roma used to live in the past in your country. What occupations did they have.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400" b="1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SimSun" pitchFamily="2"/>
              <a:cs typeface="Times New Roman" pitchFamily="18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k-SK" sz="14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SimSun" pitchFamily="2"/>
                <a:cs typeface="Times New Roman" pitchFamily="18"/>
              </a:rPr>
              <a:t>Include speach bubbles in your pictures.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400" b="1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SimSun" pitchFamily="2"/>
              <a:cs typeface="Times New Roman" pitchFamily="18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k-SK" sz="1400" b="1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SimSun" pitchFamily="2"/>
                <a:cs typeface="Times New Roman" pitchFamily="18"/>
              </a:rPr>
              <a:t>Teacher can show you old pictures or you can find some from your own home.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400" b="1" i="0" u="none" strike="noStrike" kern="0" cap="none" spc="0" baseline="0">
              <a:solidFill>
                <a:srgbClr val="000000"/>
              </a:solidFill>
              <a:uFillTx/>
              <a:latin typeface="Times New Roman" pitchFamily="18"/>
              <a:ea typeface="SimSun" pitchFamily="2"/>
              <a:cs typeface="Times New Roman" pitchFamily="18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400" b="1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SimSun" pitchFamily="2"/>
              <a:cs typeface="Times New Roman" pitchFamily="18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400" b="1" i="0" u="none" strike="noStrike" kern="0" cap="none" spc="0" baseline="0">
              <a:solidFill>
                <a:srgbClr val="000000"/>
              </a:solidFill>
              <a:uFillTx/>
              <a:latin typeface="Times New Roman" pitchFamily="18"/>
              <a:ea typeface="SimSun" pitchFamily="2"/>
              <a:cs typeface="Times New Roman" pitchFamily="18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400" b="1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SimSun" pitchFamily="2"/>
              <a:cs typeface="Times New Roman" pitchFamily="18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400" b="1" i="0" u="none" strike="noStrike" kern="0" cap="none" spc="0" baseline="0">
              <a:solidFill>
                <a:srgbClr val="000000"/>
              </a:solidFill>
              <a:uFillTx/>
              <a:latin typeface="Times New Roman" pitchFamily="18"/>
              <a:ea typeface="SimSun" pitchFamily="2"/>
              <a:cs typeface="Times New Roman" pitchFamily="18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400" b="1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SimSun" pitchFamily="2"/>
              <a:cs typeface="Times New Roman" pitchFamily="18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400" b="1" i="0" u="none" strike="noStrike" kern="0" cap="none" spc="0" baseline="0">
              <a:solidFill>
                <a:srgbClr val="000000"/>
              </a:solidFill>
              <a:uFillTx/>
              <a:latin typeface="Times New Roman" pitchFamily="18"/>
              <a:ea typeface="SimSun" pitchFamily="2"/>
              <a:cs typeface="Times New Roman" pitchFamily="18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400" b="1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SimSun" pitchFamily="2"/>
              <a:cs typeface="Times New Roman" pitchFamily="18"/>
            </a:endParaRPr>
          </a:p>
        </p:txBody>
      </p:sp>
    </p:spTree>
    <p:extLst>
      <p:ext uri="{BB962C8B-B14F-4D97-AF65-F5344CB8AC3E}">
        <p14:creationId xmlns:p14="http://schemas.microsoft.com/office/powerpoint/2010/main" val="109785952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48</Words>
  <Application>Microsoft Office PowerPoint</Application>
  <PresentationFormat>On-screen Show (4:3)</PresentationFormat>
  <Paragraphs>15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Attachment 4.7.   Cartoon of the Old Roma Way of Life</vt:lpstr>
    </vt:vector>
  </TitlesOfParts>
  <Company>University of Helsinki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Attachment 4.7.   Cartoon of the Old Roma Way of Life</dc:title>
  <dc:creator>kkgranqv</dc:creator>
  <cp:lastModifiedBy>kkgranqv</cp:lastModifiedBy>
  <cp:revision>1</cp:revision>
  <dcterms:created xsi:type="dcterms:W3CDTF">2013-11-15T16:26:26Z</dcterms:created>
  <dcterms:modified xsi:type="dcterms:W3CDTF">2013-11-15T16:26:36Z</dcterms:modified>
</cp:coreProperties>
</file>