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fi-FI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888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Otsikko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Alaotsikk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i-FI" smtClean="0"/>
              <a:t>Muokkaa alaotsikon perustyyliä napsautt.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8BA8CD-9E37-4D87-BC79-77E4933E533B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379C2-0865-4D0F-96B1-3993D2547918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6794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Otsikko ja pystysuor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C0148-C0BA-40B4-83DE-BD1174674A88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52C532-E493-424F-A8C1-DBC3497D5592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489614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Pystysuora otsikko ja tek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ystysuora otsikko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ystysuoran tekstin paikkamerkki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212677-FDB7-4A6E-AABB-7C30A5C922FC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45580-DC8E-434E-AF61-616606C31BD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6393899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0994C6-4FEE-480D-BCC4-85F1BC670CC2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B65B8-D12F-44D0-B177-B31077C7BAB0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52974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Osan ylätunnis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9D191A-94F7-413C-ABF6-98EE6690416A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941F0E-FADA-43CE-B388-AE4B11AEEE8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7955658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Kaksi sisältökohdet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1F0FAF-D0CF-463C-8828-ED857413BBC9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BF6962-563D-40DE-8112-8E32BC14CEE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679111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Tekstin paikkamerkki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5" name="Tekstin paikkamerkki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7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538ED6-C391-43E3-A447-D392613E5FDB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8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9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2580A4-7523-4CB8-833F-8099A18C58A1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67822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Vain otsikk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D7789D-9934-4B07-89AC-C9BDA70772F2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4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5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4CEF05-8D5D-4A68-9BEC-99309462510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482451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4FB91A-1C26-4B84-A362-32F3C5669092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3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4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4C2071-CA26-456F-AF2B-AC5EE21F1126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26398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tsikollinen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1D0855-5390-4052-8B8F-8236D1269BED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5BBEC-31F8-40CE-AA2A-ACB7BB92FE4A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665045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tsikollinen kuv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i-FI" smtClean="0"/>
              <a:t>Muokkaa perustyyl. napsautt.</a:t>
            </a:r>
            <a:endParaRPr lang="fi-FI"/>
          </a:p>
        </p:txBody>
      </p:sp>
      <p:sp>
        <p:nvSpPr>
          <p:cNvPr id="3" name="Kuvan paikkamerkki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i-FI" noProof="0" smtClean="0"/>
          </a:p>
        </p:txBody>
      </p:sp>
      <p:sp>
        <p:nvSpPr>
          <p:cNvPr id="4" name="Tekstin paikkamerkki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5" name="Päivämäärän paikkamerkki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CCCA21-64A1-4CD3-840A-5DBE8D43F8FB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6" name="Alatunnisteen paikkamerkki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7" name="Dian numeron paikkamerkki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EEDE1-6F78-41E3-9F7E-482722B9C75C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79729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Otsikon paikkamerkki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Muokkaa perustyyl. napsautt.</a:t>
            </a:r>
          </a:p>
        </p:txBody>
      </p:sp>
      <p:sp>
        <p:nvSpPr>
          <p:cNvPr id="1027" name="Tekstin paikkamerkki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altLang="fi-FI" smtClean="0"/>
              <a:t>Muokkaa tekstin perustyylejä napsauttamalla</a:t>
            </a:r>
          </a:p>
          <a:p>
            <a:pPr lvl="1"/>
            <a:r>
              <a:rPr lang="fi-FI" altLang="fi-FI" smtClean="0"/>
              <a:t>toinen taso</a:t>
            </a:r>
          </a:p>
          <a:p>
            <a:pPr lvl="2"/>
            <a:r>
              <a:rPr lang="fi-FI" altLang="fi-FI" smtClean="0"/>
              <a:t>kolmas taso</a:t>
            </a:r>
          </a:p>
          <a:p>
            <a:pPr lvl="3"/>
            <a:r>
              <a:rPr lang="fi-FI" altLang="fi-FI" smtClean="0"/>
              <a:t>neljäs taso</a:t>
            </a:r>
          </a:p>
          <a:p>
            <a:pPr lvl="4"/>
            <a:r>
              <a:rPr lang="fi-FI" altLang="fi-FI" smtClean="0"/>
              <a:t>viides taso</a:t>
            </a:r>
          </a:p>
        </p:txBody>
      </p:sp>
      <p:sp>
        <p:nvSpPr>
          <p:cNvPr id="4" name="Päivämäärän paikkamerkki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419ABD6-5609-44FB-8E01-46A1DEC5BCDB}" type="datetimeFigureOut">
              <a:rPr lang="fi-FI"/>
              <a:pPr>
                <a:defRPr/>
              </a:pPr>
              <a:t>15.11.2013</a:t>
            </a:fld>
            <a:endParaRPr lang="fi-FI"/>
          </a:p>
        </p:txBody>
      </p:sp>
      <p:sp>
        <p:nvSpPr>
          <p:cNvPr id="5" name="Alatunnisteen paikkamerkki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" name="Dian numeron paikkamerkki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B8CF284-644C-4BF4-B40B-03ECECBB4C95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5903913" cy="1584325"/>
          </a:xfrm>
        </p:spPr>
        <p:txBody>
          <a:bodyPr>
            <a:normAutofit fontScale="90000"/>
          </a:bodyPr>
          <a:lstStyle/>
          <a:p>
            <a:pPr algn="l"/>
            <a:r>
              <a:rPr lang="sk-SK" altLang="fi-FI" sz="1000" smtClean="0"/>
              <a:t/>
            </a:r>
            <a:br>
              <a:rPr lang="sk-SK" altLang="fi-FI" sz="1000" smtClean="0"/>
            </a:br>
            <a:r>
              <a:rPr lang="sk-SK" altLang="fi-FI" sz="1000" smtClean="0"/>
              <a:t/>
            </a:r>
            <a:br>
              <a:rPr lang="sk-SK" altLang="fi-FI" sz="1000" smtClean="0"/>
            </a:br>
            <a:r>
              <a:rPr lang="sk-SK" altLang="fi-FI" sz="1000" smtClean="0"/>
              <a:t/>
            </a:r>
            <a:br>
              <a:rPr lang="sk-SK" altLang="fi-FI" sz="1000" smtClean="0"/>
            </a:br>
            <a:r>
              <a:rPr lang="fi-FI" altLang="fi-FI" sz="1000" smtClean="0"/>
              <a:t>Attachment 8.2.</a:t>
            </a:r>
            <a:br>
              <a:rPr lang="fi-FI" altLang="fi-FI" sz="1000" smtClean="0"/>
            </a:br>
            <a:r>
              <a:rPr lang="sk-SK" altLang="fi-FI" sz="1000" smtClean="0"/>
              <a:t/>
            </a:r>
            <a:br>
              <a:rPr lang="sk-SK" altLang="fi-FI" sz="1000" smtClean="0"/>
            </a:br>
            <a:r>
              <a:rPr lang="fi-FI" altLang="fi-FI" sz="2500" b="1" smtClean="0">
                <a:latin typeface="Times New Roman" pitchFamily="18" charset="0"/>
              </a:rPr>
              <a:t>Clothes </a:t>
            </a:r>
            <a:br>
              <a:rPr lang="fi-FI" altLang="fi-FI" sz="2500" b="1" smtClean="0">
                <a:latin typeface="Times New Roman" pitchFamily="18" charset="0"/>
              </a:rPr>
            </a:br>
            <a:r>
              <a:rPr lang="fi-FI" altLang="fi-FI" sz="1600" smtClean="0">
                <a:latin typeface="Times New Roman" pitchFamily="18" charset="0"/>
              </a:rPr>
              <a:t>Cut the clothes off this attachment and glue them into your notebook under separate headings  such as: outdoor clothes, accessories, inside clothes, hats, shoes, underwear etc.</a:t>
            </a:r>
            <a:r>
              <a:rPr lang="fi-FI" altLang="fi-FI" sz="1300" smtClean="0"/>
              <a:t>  </a:t>
            </a:r>
          </a:p>
        </p:txBody>
      </p:sp>
      <p:pic>
        <p:nvPicPr>
          <p:cNvPr id="307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9750" y="2276475"/>
            <a:ext cx="8137525" cy="4581525"/>
          </a:xfr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-te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0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Arial</vt:lpstr>
      <vt:lpstr>Times New Roman</vt:lpstr>
      <vt:lpstr>Office-teema</vt:lpstr>
      <vt:lpstr>   Attachment 8.2.  Clothes  Cut the clothes off this attachment and glue them into your notebook under separate headings  such as: outdoor clothes, accessories, inside clothes, hats, shoes, underwear etc.  </vt:lpstr>
    </vt:vector>
  </TitlesOfParts>
  <Company>Lääninhallitus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8.1. Clothes Game</dc:title>
  <dc:creator>olh.Huttu.Henna</dc:creator>
  <cp:lastModifiedBy>kkgranqv</cp:lastModifiedBy>
  <cp:revision>6</cp:revision>
  <dcterms:created xsi:type="dcterms:W3CDTF">2011-11-10T09:53:25Z</dcterms:created>
  <dcterms:modified xsi:type="dcterms:W3CDTF">2013-11-15T16:44:48Z</dcterms:modified>
</cp:coreProperties>
</file>