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10375" cy="9942513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88581" autoAdjust="0"/>
  </p:normalViewPr>
  <p:slideViewPr>
    <p:cSldViewPr>
      <p:cViewPr>
        <p:scale>
          <a:sx n="107" d="100"/>
          <a:sy n="107" d="100"/>
        </p:scale>
        <p:origin x="-1098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B20A3-48B6-4C0A-8AF6-FD5161710081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2116D3-D5F7-4E3D-BCF1-8880F83DAF6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154985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4102D6-63AE-498A-A848-B2BBAE9B9E51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0943F8-6667-4D22-8A0C-7B53B8807DF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22368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BB7D5-5F4B-48F1-A09B-CA94828F6A82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36138-2B4C-4D40-8D8C-F867B3E4F13E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49602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83E333-8089-439A-A417-7B86157D6331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6380D3-7092-49E5-9B66-93AD5E139C3B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855300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ED46F6-CF69-4879-BECB-26D385419482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57DF75-3865-4C58-A594-0C89E39F2084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36042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A8E552-87CA-4467-8D82-C1D11C7B3847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8AB252-B95D-4270-AF4D-C6CE7D8836C7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67154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8BC1D7-9D45-4B87-9E71-80788D6F714F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10DADF-611D-4E41-A21E-D7D536A8298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070786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0DBE2B-92B6-43EF-A3E1-33C95E12F676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4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1552DC-7B9F-42D1-BD28-60B2F47DA248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993864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5858D5-8BA7-48AB-8209-905226C6BFE9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3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CEBABB-4DC5-49E7-B790-F201524F5394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21414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0E5F0-994C-4C5D-98D9-93FCFB20E9AC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FA769B-0C36-4245-892F-9C7B0CBAB99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79399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3B7270-86AE-411F-99FF-902C79DDE557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0CBEA-253C-4540-9866-A9E4D59D7B9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61302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tsikon paikkamerkki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fi-FI" smtClean="0"/>
              <a:t>Muokkaa perustyyl. napsautt.</a:t>
            </a:r>
          </a:p>
        </p:txBody>
      </p:sp>
      <p:sp>
        <p:nvSpPr>
          <p:cNvPr id="1027" name="Tekstin paikkamerkki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fi-FI" smtClean="0"/>
              <a:t>Muokkaa tekstin perustyylejä napsauttamalla</a:t>
            </a:r>
          </a:p>
          <a:p>
            <a:pPr lvl="1"/>
            <a:r>
              <a:rPr lang="fi-FI" altLang="fi-FI" smtClean="0"/>
              <a:t>toinen taso</a:t>
            </a:r>
          </a:p>
          <a:p>
            <a:pPr lvl="2"/>
            <a:r>
              <a:rPr lang="fi-FI" altLang="fi-FI" smtClean="0"/>
              <a:t>kolmas taso</a:t>
            </a:r>
          </a:p>
          <a:p>
            <a:pPr lvl="3"/>
            <a:r>
              <a:rPr lang="fi-FI" altLang="fi-FI" smtClean="0"/>
              <a:t>neljäs taso</a:t>
            </a:r>
          </a:p>
          <a:p>
            <a:pPr lvl="4"/>
            <a:r>
              <a:rPr lang="fi-FI" altLang="fi-FI" smtClean="0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A2D86C4-38FB-4963-B48B-5003F7B013A5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FD44568-78B6-43B9-9E63-AA630E61315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Otsikko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sk-SK" altLang="fi-FI" smtClean="0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fi-FI" dirty="0" smtClean="0"/>
          </a:p>
        </p:txBody>
      </p:sp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1536700"/>
            <a:ext cx="8353425" cy="532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kstikehys 4"/>
          <p:cNvSpPr txBox="1">
            <a:spLocks noChangeArrowheads="1"/>
          </p:cNvSpPr>
          <p:nvPr/>
        </p:nvSpPr>
        <p:spPr bwMode="auto">
          <a:xfrm>
            <a:off x="468313" y="260350"/>
            <a:ext cx="5616575" cy="1158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r>
              <a:rPr lang="fi-FI" altLang="fi-FI" sz="1000"/>
              <a:t>Attachment 10.1.</a:t>
            </a:r>
          </a:p>
          <a:p>
            <a:endParaRPr lang="sk-SK" altLang="fi-FI" sz="1600" b="1">
              <a:latin typeface="Times New Roman" pitchFamily="18" charset="0"/>
            </a:endParaRPr>
          </a:p>
          <a:p>
            <a:r>
              <a:rPr lang="fi-FI" altLang="fi-FI" sz="1600" b="1">
                <a:latin typeface="Times New Roman" pitchFamily="18" charset="0"/>
              </a:rPr>
              <a:t>Nature</a:t>
            </a:r>
          </a:p>
          <a:p>
            <a:r>
              <a:rPr lang="fi-FI" altLang="fi-FI" sz="1400">
                <a:latin typeface="Times New Roman" pitchFamily="18" charset="0"/>
              </a:rPr>
              <a:t>Finnish the missing or partly drawn animals and plants to this picture. Name and color the things you draw to the picture.</a:t>
            </a:r>
          </a:p>
        </p:txBody>
      </p:sp>
    </p:spTree>
    <p:extLst>
      <p:ext uri="{BB962C8B-B14F-4D97-AF65-F5344CB8AC3E}">
        <p14:creationId xmlns:p14="http://schemas.microsoft.com/office/powerpoint/2010/main" val="27926837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204</TotalTime>
  <Words>28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Times New Roman</vt:lpstr>
      <vt:lpstr>Office-teema</vt:lpstr>
      <vt:lpstr>PowerPoint Presentation</vt:lpstr>
    </vt:vector>
  </TitlesOfParts>
  <Company>Lääninhallitus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Attachment 9.1.  Felix’s Day Tell your friend about Felix’s day. What does he do and when?</dc:title>
  <dc:creator>olh.Huttu.Henna</dc:creator>
  <cp:lastModifiedBy>kkgranqv</cp:lastModifiedBy>
  <cp:revision>26</cp:revision>
  <dcterms:created xsi:type="dcterms:W3CDTF">2011-11-10T10:12:55Z</dcterms:created>
  <dcterms:modified xsi:type="dcterms:W3CDTF">2013-11-15T16:51:16Z</dcterms:modified>
</cp:coreProperties>
</file>