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3C227-B4C3-4666-86FA-04EAD70AC563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37864-3CC7-4AA8-A2D2-1169CBEB58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700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016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0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457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504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903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550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714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943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616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383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089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155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115918"/>
            <a:ext cx="6516215" cy="1152838"/>
          </a:xfrm>
        </p:spPr>
        <p:txBody>
          <a:bodyPr/>
          <a:lstStyle/>
          <a:p>
            <a:pPr lvl="0" algn="l" hangingPunct="1">
              <a:buNone/>
            </a:pPr>
            <a:r>
              <a:rPr lang="fi-FI" sz="1000"/>
              <a:t>Attachment 4.4.  </a:t>
            </a:r>
            <a:r>
              <a:rPr lang="sk-SK" sz="1000"/>
              <a:t/>
            </a:r>
            <a:br>
              <a:rPr lang="sk-SK" sz="1000"/>
            </a:br>
            <a:r>
              <a:rPr lang="fi-FI" sz="1000"/>
              <a:t>   </a:t>
            </a:r>
            <a:r>
              <a:rPr lang="sk-SK" sz="1400"/>
              <a:t/>
            </a:r>
            <a:br>
              <a:rPr lang="sk-SK" sz="1400"/>
            </a:br>
            <a:r>
              <a:rPr lang="fi-FI" sz="1600" b="1">
                <a:latin typeface="Times New Roman" pitchFamily="18"/>
                <a:cs typeface="Times New Roman" pitchFamily="18"/>
              </a:rPr>
              <a:t>Join and color </a:t>
            </a:r>
            <a:r>
              <a:rPr lang="sk-SK" sz="1600" b="1">
                <a:latin typeface="Times New Roman" pitchFamily="18"/>
                <a:cs typeface="Times New Roman" pitchFamily="18"/>
              </a:rPr>
              <a:t/>
            </a:r>
            <a:br>
              <a:rPr lang="sk-SK" sz="1600" b="1">
                <a:latin typeface="Times New Roman" pitchFamily="18"/>
                <a:cs typeface="Times New Roman" pitchFamily="18"/>
              </a:rPr>
            </a:br>
            <a:r>
              <a:rPr lang="fi-FI" sz="1400">
                <a:latin typeface="Times New Roman" pitchFamily="18"/>
                <a:cs typeface="Times New Roman" pitchFamily="18"/>
              </a:rPr>
              <a:t>Join the opposite pictures and color them. Write adjectives on the lines.</a:t>
            </a:r>
            <a:br>
              <a:rPr lang="fi-FI" sz="1400">
                <a:latin typeface="Times New Roman" pitchFamily="18"/>
                <a:cs typeface="Times New Roman" pitchFamily="18"/>
              </a:rPr>
            </a:br>
            <a:r>
              <a:rPr lang="fi-FI" sz="1400">
                <a:latin typeface="Times New Roman" pitchFamily="18"/>
                <a:cs typeface="Times New Roman" pitchFamily="18"/>
              </a:rPr>
              <a:t>  </a:t>
            </a:r>
          </a:p>
        </p:txBody>
      </p:sp>
      <p:pic>
        <p:nvPicPr>
          <p:cNvPr id="3" name="Picture 4"/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539642" y="2421002"/>
            <a:ext cx="961555" cy="119015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5"/>
          <p:cNvPicPr>
            <a:picLocks noChangeAspect="1"/>
          </p:cNvPicPr>
          <p:nvPr/>
        </p:nvPicPr>
        <p:blipFill>
          <a:blip r:embed="rId4">
            <a:lum/>
            <a:alphaModFix/>
          </a:blip>
          <a:srcRect/>
          <a:stretch>
            <a:fillRect/>
          </a:stretch>
        </p:blipFill>
        <p:spPr>
          <a:xfrm>
            <a:off x="2987637" y="4436997"/>
            <a:ext cx="590044" cy="999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6"/>
          <p:cNvPicPr>
            <a:picLocks noChangeAspect="1"/>
          </p:cNvPicPr>
          <p:nvPr/>
        </p:nvPicPr>
        <p:blipFill>
          <a:blip r:embed="rId5">
            <a:alphaModFix/>
          </a:blip>
          <a:srcRect/>
          <a:stretch>
            <a:fillRect/>
          </a:stretch>
        </p:blipFill>
        <p:spPr>
          <a:xfrm>
            <a:off x="7019638" y="5157718"/>
            <a:ext cx="1656819" cy="791559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7"/>
          <p:cNvPicPr>
            <a:picLocks noChangeAspect="1"/>
          </p:cNvPicPr>
          <p:nvPr/>
        </p:nvPicPr>
        <p:blipFill>
          <a:blip r:embed="rId6">
            <a:lum/>
            <a:alphaModFix/>
          </a:blip>
          <a:srcRect/>
          <a:stretch>
            <a:fillRect/>
          </a:stretch>
        </p:blipFill>
        <p:spPr>
          <a:xfrm>
            <a:off x="2771637" y="5444995"/>
            <a:ext cx="628201" cy="80928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8"/>
          <p:cNvPicPr>
            <a:picLocks noChangeAspect="1"/>
          </p:cNvPicPr>
          <p:nvPr/>
        </p:nvPicPr>
        <p:blipFill>
          <a:blip r:embed="rId7">
            <a:lum/>
            <a:alphaModFix/>
          </a:blip>
          <a:srcRect/>
          <a:stretch>
            <a:fillRect/>
          </a:stretch>
        </p:blipFill>
        <p:spPr>
          <a:xfrm>
            <a:off x="2843281" y="1412775"/>
            <a:ext cx="904679" cy="1207666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9"/>
          <p:cNvPicPr>
            <a:picLocks noChangeAspect="1"/>
          </p:cNvPicPr>
          <p:nvPr/>
        </p:nvPicPr>
        <p:blipFill>
          <a:blip r:embed="rId8">
            <a:lum/>
            <a:alphaModFix/>
          </a:blip>
          <a:srcRect/>
          <a:stretch>
            <a:fillRect/>
          </a:stretch>
        </p:blipFill>
        <p:spPr>
          <a:xfrm>
            <a:off x="826919" y="3933721"/>
            <a:ext cx="637922" cy="7520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10"/>
          <p:cNvPicPr>
            <a:picLocks noChangeAspect="1"/>
          </p:cNvPicPr>
          <p:nvPr/>
        </p:nvPicPr>
        <p:blipFill>
          <a:blip r:embed="rId9">
            <a:lum/>
            <a:alphaModFix/>
          </a:blip>
          <a:srcRect/>
          <a:stretch>
            <a:fillRect/>
          </a:stretch>
        </p:blipFill>
        <p:spPr>
          <a:xfrm>
            <a:off x="4859277" y="2565358"/>
            <a:ext cx="1114196" cy="942481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Picture 11"/>
          <p:cNvPicPr>
            <a:picLocks noChangeAspect="1"/>
          </p:cNvPicPr>
          <p:nvPr/>
        </p:nvPicPr>
        <p:blipFill>
          <a:blip r:embed="rId10">
            <a:lum/>
            <a:alphaModFix/>
          </a:blip>
          <a:srcRect/>
          <a:stretch>
            <a:fillRect/>
          </a:stretch>
        </p:blipFill>
        <p:spPr>
          <a:xfrm>
            <a:off x="826919" y="1412775"/>
            <a:ext cx="930246" cy="698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Picture 12"/>
          <p:cNvPicPr>
            <a:picLocks noChangeAspect="1"/>
          </p:cNvPicPr>
          <p:nvPr/>
        </p:nvPicPr>
        <p:blipFill>
          <a:blip r:embed="rId11">
            <a:lum/>
            <a:alphaModFix/>
          </a:blip>
          <a:srcRect/>
          <a:stretch>
            <a:fillRect/>
          </a:stretch>
        </p:blipFill>
        <p:spPr>
          <a:xfrm>
            <a:off x="6875638" y="2708279"/>
            <a:ext cx="1428475" cy="1066318"/>
          </a:xfrm>
          <a:prstGeom prst="rect">
            <a:avLst/>
          </a:prstGeom>
          <a:noFill/>
          <a:ln>
            <a:noFill/>
          </a:ln>
        </p:spPr>
      </p:pic>
      <p:pic>
        <p:nvPicPr>
          <p:cNvPr id="12" name="Picture 13"/>
          <p:cNvPicPr>
            <a:picLocks noChangeAspect="1"/>
          </p:cNvPicPr>
          <p:nvPr/>
        </p:nvPicPr>
        <p:blipFill>
          <a:blip r:embed="rId12">
            <a:lum/>
            <a:alphaModFix/>
          </a:blip>
          <a:srcRect/>
          <a:stretch>
            <a:fillRect/>
          </a:stretch>
        </p:blipFill>
        <p:spPr>
          <a:xfrm>
            <a:off x="5219642" y="3644999"/>
            <a:ext cx="656996" cy="9997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4"/>
          <p:cNvPicPr>
            <a:picLocks noChangeAspect="1"/>
          </p:cNvPicPr>
          <p:nvPr/>
        </p:nvPicPr>
        <p:blipFill>
          <a:blip r:embed="rId13">
            <a:alphaModFix/>
          </a:blip>
          <a:srcRect/>
          <a:stretch>
            <a:fillRect/>
          </a:stretch>
        </p:blipFill>
        <p:spPr>
          <a:xfrm>
            <a:off x="7093083" y="4005355"/>
            <a:ext cx="1037880" cy="980639"/>
          </a:xfrm>
          <a:prstGeom prst="rect">
            <a:avLst/>
          </a:prstGeom>
          <a:noFill/>
          <a:ln>
            <a:noFill/>
          </a:ln>
        </p:spPr>
      </p:pic>
      <p:pic>
        <p:nvPicPr>
          <p:cNvPr id="14" name="Picture 15"/>
          <p:cNvPicPr>
            <a:picLocks noChangeAspect="1"/>
          </p:cNvPicPr>
          <p:nvPr/>
        </p:nvPicPr>
        <p:blipFill>
          <a:blip r:embed="rId14">
            <a:lum/>
            <a:alphaModFix/>
          </a:blip>
          <a:srcRect/>
          <a:stretch>
            <a:fillRect/>
          </a:stretch>
        </p:blipFill>
        <p:spPr>
          <a:xfrm>
            <a:off x="4932355" y="4797363"/>
            <a:ext cx="1238042" cy="15141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" name="Picture 16"/>
          <p:cNvPicPr>
            <a:picLocks noChangeAspect="1"/>
          </p:cNvPicPr>
          <p:nvPr/>
        </p:nvPicPr>
        <p:blipFill>
          <a:blip r:embed="rId15">
            <a:lum/>
            <a:alphaModFix/>
          </a:blip>
          <a:srcRect/>
          <a:stretch>
            <a:fillRect/>
          </a:stretch>
        </p:blipFill>
        <p:spPr>
          <a:xfrm>
            <a:off x="7236003" y="907916"/>
            <a:ext cx="666359" cy="14094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" name="Picture 17"/>
          <p:cNvPicPr>
            <a:picLocks noChangeAspect="1"/>
          </p:cNvPicPr>
          <p:nvPr/>
        </p:nvPicPr>
        <p:blipFill>
          <a:blip r:embed="rId16">
            <a:lum/>
            <a:alphaModFix/>
          </a:blip>
          <a:srcRect/>
          <a:stretch>
            <a:fillRect/>
          </a:stretch>
        </p:blipFill>
        <p:spPr>
          <a:xfrm>
            <a:off x="5219642" y="1052739"/>
            <a:ext cx="1296573" cy="13786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" name="Picture 19"/>
          <p:cNvPicPr>
            <a:picLocks noChangeAspect="1"/>
          </p:cNvPicPr>
          <p:nvPr/>
        </p:nvPicPr>
        <p:blipFill>
          <a:blip r:embed="rId17">
            <a:alphaModFix/>
          </a:blip>
          <a:srcRect/>
          <a:stretch>
            <a:fillRect/>
          </a:stretch>
        </p:blipFill>
        <p:spPr>
          <a:xfrm>
            <a:off x="468355" y="4724284"/>
            <a:ext cx="1685522" cy="150444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" name="Picture 20"/>
          <p:cNvPicPr>
            <a:picLocks noChangeAspect="1"/>
          </p:cNvPicPr>
          <p:nvPr/>
        </p:nvPicPr>
        <p:blipFill>
          <a:blip r:embed="rId18">
            <a:lum/>
            <a:alphaModFix/>
          </a:blip>
          <a:srcRect/>
          <a:stretch>
            <a:fillRect/>
          </a:stretch>
        </p:blipFill>
        <p:spPr>
          <a:xfrm>
            <a:off x="2843281" y="2924278"/>
            <a:ext cx="694797" cy="13427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Suora yhdysviiva 21"/>
          <p:cNvSpPr/>
          <p:nvPr/>
        </p:nvSpPr>
        <p:spPr>
          <a:xfrm>
            <a:off x="395276" y="6453003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0" name="Suora yhdysviiva 22"/>
          <p:cNvSpPr/>
          <p:nvPr/>
        </p:nvSpPr>
        <p:spPr>
          <a:xfrm>
            <a:off x="2627281" y="6453003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1" name="Suora yhdysviiva 23"/>
          <p:cNvSpPr/>
          <p:nvPr/>
        </p:nvSpPr>
        <p:spPr>
          <a:xfrm>
            <a:off x="2627281" y="5516282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2" name="Suora yhdysviiva 24"/>
          <p:cNvSpPr/>
          <p:nvPr/>
        </p:nvSpPr>
        <p:spPr>
          <a:xfrm>
            <a:off x="539642" y="4797363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3" name="Suora yhdysviiva 25"/>
          <p:cNvSpPr/>
          <p:nvPr/>
        </p:nvSpPr>
        <p:spPr>
          <a:xfrm>
            <a:off x="467999" y="3860642"/>
            <a:ext cx="1439997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4" name="Suora yhdysviiva 26"/>
          <p:cNvSpPr/>
          <p:nvPr/>
        </p:nvSpPr>
        <p:spPr>
          <a:xfrm>
            <a:off x="467999" y="2349358"/>
            <a:ext cx="1439997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5" name="Suora yhdysviiva 27"/>
          <p:cNvSpPr/>
          <p:nvPr/>
        </p:nvSpPr>
        <p:spPr>
          <a:xfrm>
            <a:off x="2484360" y="4436997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6" name="Suora yhdysviiva 28"/>
          <p:cNvSpPr/>
          <p:nvPr/>
        </p:nvSpPr>
        <p:spPr>
          <a:xfrm>
            <a:off x="2627281" y="2923922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7" name="Suora yhdysviiva 29"/>
          <p:cNvSpPr/>
          <p:nvPr/>
        </p:nvSpPr>
        <p:spPr>
          <a:xfrm>
            <a:off x="4859277" y="2565358"/>
            <a:ext cx="1441441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8" name="Suora yhdysviiva 30"/>
          <p:cNvSpPr/>
          <p:nvPr/>
        </p:nvSpPr>
        <p:spPr>
          <a:xfrm>
            <a:off x="4859277" y="3644642"/>
            <a:ext cx="1441441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29" name="Suora yhdysviiva 31"/>
          <p:cNvSpPr/>
          <p:nvPr/>
        </p:nvSpPr>
        <p:spPr>
          <a:xfrm>
            <a:off x="4859277" y="4868640"/>
            <a:ext cx="1441441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0" name="Suora yhdysviiva 32"/>
          <p:cNvSpPr/>
          <p:nvPr/>
        </p:nvSpPr>
        <p:spPr>
          <a:xfrm>
            <a:off x="4932355" y="6597359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1" name="Suora yhdysviiva 33"/>
          <p:cNvSpPr/>
          <p:nvPr/>
        </p:nvSpPr>
        <p:spPr>
          <a:xfrm>
            <a:off x="7019638" y="6308637"/>
            <a:ext cx="1439997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2" name="Suora yhdysviiva 34"/>
          <p:cNvSpPr/>
          <p:nvPr/>
        </p:nvSpPr>
        <p:spPr>
          <a:xfrm>
            <a:off x="6948361" y="5157718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3" name="Suora yhdysviiva 35"/>
          <p:cNvSpPr/>
          <p:nvPr/>
        </p:nvSpPr>
        <p:spPr>
          <a:xfrm>
            <a:off x="6948361" y="3933721"/>
            <a:ext cx="1439640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4" name="Suora yhdysviiva 36"/>
          <p:cNvSpPr/>
          <p:nvPr/>
        </p:nvSpPr>
        <p:spPr>
          <a:xfrm>
            <a:off x="7019638" y="2565358"/>
            <a:ext cx="1439997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24618353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3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4.4.       Join and color  Join the opposite pictures and color them. Write adjectives on the lines. 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4.2.    Things I do at school     Write verbs defining each picture.</dc:title>
  <dc:creator>kkgranqv</dc:creator>
  <cp:lastModifiedBy>kkgranqv</cp:lastModifiedBy>
  <cp:revision>2</cp:revision>
  <dcterms:created xsi:type="dcterms:W3CDTF">2013-11-15T16:23:42Z</dcterms:created>
  <dcterms:modified xsi:type="dcterms:W3CDTF">2013-11-15T16:25:04Z</dcterms:modified>
</cp:coreProperties>
</file>