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0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007591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81145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079140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9236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627114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36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732985B2-8F2C-463E-9300-0D21EAEA86C0}"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204805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732985B2-8F2C-463E-9300-0D21EAEA86C0}"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20520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2985B2-8F2C-463E-9300-0D21EAEA86C0}"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1814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559028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152781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985B2-8F2C-463E-9300-0D21EAEA86C0}"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1C2BD-8022-459A-B60F-0F405D8183D0}" type="slidenum">
              <a:rPr lang="fi-FI" smtClean="0"/>
              <a:t>‹#›</a:t>
            </a:fld>
            <a:endParaRPr lang="fi-FI"/>
          </a:p>
        </p:txBody>
      </p:sp>
    </p:spTree>
    <p:extLst>
      <p:ext uri="{BB962C8B-B14F-4D97-AF65-F5344CB8AC3E}">
        <p14:creationId xmlns:p14="http://schemas.microsoft.com/office/powerpoint/2010/main" val="1065166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Otsikko 1"/>
          <p:cNvSpPr>
            <a:spLocks noGrp="1"/>
          </p:cNvSpPr>
          <p:nvPr>
            <p:ph type="ctrTitle"/>
          </p:nvPr>
        </p:nvSpPr>
        <p:spPr>
          <a:xfrm>
            <a:off x="250825" y="0"/>
            <a:ext cx="8421688" cy="1730375"/>
          </a:xfrm>
        </p:spPr>
        <p:txBody>
          <a:bodyPr>
            <a:normAutofit fontScale="90000"/>
          </a:bodyPr>
          <a:lstStyle/>
          <a:p>
            <a:pPr algn="l" eaLnBrk="1" hangingPunct="1">
              <a:defRPr/>
            </a:pPr>
            <a:r>
              <a:rPr lang="sk-SK" altLang="sk-SK" sz="1000" dirty="0" smtClean="0">
                <a:latin typeface="+mn-lt"/>
              </a:rPr>
              <a:t/>
            </a:r>
            <a:br>
              <a:rPr lang="sk-SK" altLang="sk-SK" sz="1000" dirty="0" smtClean="0">
                <a:latin typeface="+mn-lt"/>
              </a:rPr>
            </a:br>
            <a:r>
              <a:rPr lang="sk-SK" altLang="sk-SK" sz="1000" dirty="0">
                <a:latin typeface="+mn-lt"/>
              </a:rPr>
              <a:t/>
            </a:r>
            <a:br>
              <a:rPr lang="sk-SK" altLang="sk-SK" sz="1000" dirty="0">
                <a:latin typeface="+mn-lt"/>
              </a:rPr>
            </a:br>
            <a:r>
              <a:rPr lang="sk-SK" altLang="sk-SK" sz="1000" dirty="0" smtClean="0">
                <a:latin typeface="+mn-lt"/>
              </a:rPr>
              <a:t/>
            </a:r>
            <a:br>
              <a:rPr lang="sk-SK" altLang="sk-SK" sz="1000" dirty="0" smtClean="0">
                <a:latin typeface="+mn-lt"/>
              </a:rPr>
            </a:br>
            <a:r>
              <a:rPr lang="sk-SK" altLang="sk-SK" sz="1000" dirty="0">
                <a:latin typeface="+mn-lt"/>
              </a:rPr>
              <a:t/>
            </a:r>
            <a:br>
              <a:rPr lang="sk-SK" altLang="sk-SK" sz="1000" dirty="0">
                <a:latin typeface="+mn-lt"/>
              </a:rPr>
            </a:br>
            <a:r>
              <a:rPr lang="fi-FI" altLang="sk-SK" sz="1000" dirty="0" smtClean="0"/>
              <a:t>Tiljiba</a:t>
            </a:r>
            <a:r>
              <a:rPr lang="fi-FI" altLang="sk-SK" sz="1000" dirty="0" smtClean="0">
                <a:latin typeface="+mn-lt"/>
              </a:rPr>
              <a:t> 6.2.</a:t>
            </a:r>
            <a:r>
              <a:rPr lang="sk-SK" altLang="sk-SK" sz="1000" dirty="0" smtClean="0">
                <a:latin typeface="+mn-lt"/>
              </a:rPr>
              <a:t/>
            </a:r>
            <a:br>
              <a:rPr lang="sk-SK" altLang="sk-SK" sz="1000" dirty="0" smtClean="0">
                <a:latin typeface="+mn-lt"/>
              </a:rPr>
            </a:br>
            <a:r>
              <a:rPr lang="fi-FI" altLang="sk-SK" sz="1400" dirty="0" smtClean="0"/>
              <a:t/>
            </a:r>
            <a:br>
              <a:rPr lang="fi-FI" altLang="sk-SK" sz="1400" dirty="0" smtClean="0"/>
            </a:br>
            <a:r>
              <a:rPr lang="fi-FI" altLang="sk-SK" sz="1600" b="1" dirty="0" smtClean="0">
                <a:latin typeface="Times New Roman" panose="02020603050405020304" pitchFamily="18" charset="0"/>
                <a:cs typeface="Times New Roman" panose="02020603050405020304" pitchFamily="18" charset="0"/>
              </a:rPr>
              <a:t>Tšaavesko skoolako malaȟka</a:t>
            </a:r>
            <a:r>
              <a:rPr lang="fi-FI" altLang="sk-SK" sz="1600" dirty="0" smtClean="0">
                <a:latin typeface="Times New Roman" panose="02020603050405020304" pitchFamily="18" charset="0"/>
                <a:cs typeface="Times New Roman" panose="02020603050405020304" pitchFamily="18" charset="0"/>
              </a:rPr>
              <a:t/>
            </a:r>
            <a:br>
              <a:rPr lang="fi-FI" altLang="sk-SK" sz="1600" dirty="0" smtClean="0">
                <a:latin typeface="Times New Roman" panose="02020603050405020304" pitchFamily="18" charset="0"/>
                <a:cs typeface="Times New Roman" panose="02020603050405020304" pitchFamily="18" charset="0"/>
              </a:rPr>
            </a:br>
            <a:r>
              <a:rPr lang="sk-SK" altLang="sk-SK" sz="1600" dirty="0" smtClean="0">
                <a:latin typeface="Times New Roman" panose="02020603050405020304" pitchFamily="18" charset="0"/>
                <a:cs typeface="Times New Roman" panose="02020603050405020304" pitchFamily="18" charset="0"/>
              </a:rPr>
              <a:t/>
            </a:r>
            <a:br>
              <a:rPr lang="sk-SK" altLang="sk-SK" sz="1600" dirty="0" smtClean="0">
                <a:latin typeface="Times New Roman" panose="02020603050405020304" pitchFamily="18" charset="0"/>
                <a:cs typeface="Times New Roman" panose="02020603050405020304" pitchFamily="18" charset="0"/>
              </a:rPr>
            </a:br>
            <a:r>
              <a:rPr lang="fi-FI" altLang="sk-SK" sz="1400" dirty="0" smtClean="0">
                <a:latin typeface="Times New Roman" panose="02020603050405020304" pitchFamily="18" charset="0"/>
                <a:cs typeface="Times New Roman" panose="02020603050405020304" pitchFamily="18" charset="0"/>
              </a:rPr>
              <a:t>Dik faraba ta listos doolesko paȟal. Merkna truȟȟuleha dola saaki, so tšau sote lel pessa aro skoola. Ran singulaarosko muodi apo linji. Förja doola, so tu laȟȟeha farabata. </a:t>
            </a:r>
            <a:br>
              <a:rPr lang="fi-FI" altLang="sk-SK" sz="1400" dirty="0" smtClean="0">
                <a:latin typeface="Times New Roman" panose="02020603050405020304" pitchFamily="18" charset="0"/>
                <a:cs typeface="Times New Roman" panose="02020603050405020304" pitchFamily="18" charset="0"/>
              </a:rPr>
            </a:br>
            <a:r>
              <a:rPr lang="fi-FI" altLang="sk-SK" sz="1400" dirty="0" smtClean="0">
                <a:latin typeface="Times New Roman" panose="02020603050405020304" pitchFamily="18" charset="0"/>
                <a:cs typeface="Times New Roman" panose="02020603050405020304" pitchFamily="18" charset="0"/>
              </a:rPr>
              <a:t/>
            </a:r>
            <a:br>
              <a:rPr lang="fi-FI" altLang="sk-SK" sz="1400" dirty="0" smtClean="0">
                <a:latin typeface="Times New Roman" panose="02020603050405020304" pitchFamily="18" charset="0"/>
                <a:cs typeface="Times New Roman" panose="02020603050405020304" pitchFamily="18" charset="0"/>
              </a:rPr>
            </a:br>
            <a:r>
              <a:rPr lang="fi-FI" altLang="sk-SK" sz="1400" dirty="0" smtClean="0">
                <a:latin typeface="Times New Roman" panose="02020603050405020304" pitchFamily="18" charset="0"/>
                <a:cs typeface="Times New Roman" panose="02020603050405020304" pitchFamily="18" charset="0"/>
              </a:rPr>
              <a:t/>
            </a:r>
            <a:br>
              <a:rPr lang="fi-FI" altLang="sk-SK" sz="1400" dirty="0" smtClean="0">
                <a:latin typeface="Times New Roman" panose="02020603050405020304" pitchFamily="18" charset="0"/>
                <a:cs typeface="Times New Roman" panose="02020603050405020304" pitchFamily="18" charset="0"/>
              </a:rPr>
            </a:br>
            <a:r>
              <a:rPr lang="fi-FI" altLang="sk-SK" sz="1400" dirty="0" smtClean="0">
                <a:latin typeface="Times New Roman" panose="02020603050405020304" pitchFamily="18" charset="0"/>
                <a:cs typeface="Times New Roman" panose="02020603050405020304" pitchFamily="18" charset="0"/>
              </a:rPr>
              <a:t> </a:t>
            </a:r>
          </a:p>
        </p:txBody>
      </p:sp>
      <p:sp>
        <p:nvSpPr>
          <p:cNvPr id="3" name="Alaotsikko 2"/>
          <p:cNvSpPr>
            <a:spLocks noGrp="1"/>
          </p:cNvSpPr>
          <p:nvPr>
            <p:ph type="subTitle" idx="1"/>
          </p:nvPr>
        </p:nvSpPr>
        <p:spPr>
          <a:xfrm>
            <a:off x="250825" y="2060575"/>
            <a:ext cx="2089150" cy="4681538"/>
          </a:xfrm>
        </p:spPr>
        <p:txBody>
          <a:bodyPr rtlCol="0">
            <a:normAutofit fontScale="25000" lnSpcReduction="20000"/>
          </a:bodyPr>
          <a:lstStyle/>
          <a:p>
            <a:pPr algn="l">
              <a:defRPr/>
            </a:pPr>
            <a:r>
              <a:rPr lang="fi-FI" sz="5600" dirty="0" smtClean="0">
                <a:solidFill>
                  <a:schemeClr val="tx1"/>
                </a:solidFill>
                <a:latin typeface="Times New Roman" panose="02020603050405020304" pitchFamily="18" charset="0"/>
                <a:cs typeface="Times New Roman" panose="02020603050405020304" pitchFamily="18" charset="0"/>
              </a:rPr>
              <a:t>skeitti</a:t>
            </a:r>
          </a:p>
          <a:p>
            <a:pPr algn="l">
              <a:defRPr/>
            </a:pPr>
            <a:r>
              <a:rPr lang="fi-FI" dirty="0" smtClean="0">
                <a:solidFill>
                  <a:schemeClr val="tx1"/>
                </a:solidFill>
              </a:rPr>
              <a:t>____________________</a:t>
            </a:r>
          </a:p>
          <a:p>
            <a:pPr algn="l">
              <a:defRPr/>
            </a:pPr>
            <a:endParaRPr lang="fi-FI" dirty="0" smtClean="0">
              <a:solidFill>
                <a:schemeClr val="tx1"/>
              </a:solidFill>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liine</a:t>
            </a:r>
            <a:r>
              <a:rPr lang="fi-FI" sz="5600" dirty="0" smtClean="0">
                <a:solidFill>
                  <a:schemeClr val="tx1"/>
                </a:solidFill>
                <a:latin typeface="Times New Roman" panose="02020603050405020304" pitchFamily="18" charset="0"/>
                <a:cs typeface="Times New Roman" panose="02020603050405020304" pitchFamily="18" charset="0"/>
              </a:rPr>
              <a:t> </a:t>
            </a: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ranniboskiire</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drannibosko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gummi</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phersibosko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fäärdyja</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gullo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piibenesko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khoore</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sportosko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koola</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err="1" smtClean="0">
                <a:solidFill>
                  <a:schemeClr val="tx1"/>
                </a:solidFill>
                <a:latin typeface="Times New Roman" panose="02020603050405020304" pitchFamily="18" charset="0"/>
                <a:cs typeface="Times New Roman" panose="02020603050405020304" pitchFamily="18" charset="0"/>
              </a:rPr>
              <a:t>farabengo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stellibosko</a:t>
            </a:r>
            <a:r>
              <a:rPr lang="fi-FI" sz="5600" dirty="0" smtClean="0">
                <a:solidFill>
                  <a:schemeClr val="tx1"/>
                </a:solidFill>
                <a:latin typeface="Times New Roman" panose="02020603050405020304" pitchFamily="18" charset="0"/>
                <a:cs typeface="Times New Roman" panose="02020603050405020304" pitchFamily="18" charset="0"/>
              </a:rPr>
              <a:t> </a:t>
            </a:r>
            <a:r>
              <a:rPr lang="fi-FI" sz="5600" dirty="0" err="1" smtClean="0">
                <a:solidFill>
                  <a:schemeClr val="tx1"/>
                </a:solidFill>
                <a:latin typeface="Times New Roman" panose="02020603050405020304" pitchFamily="18" charset="0"/>
                <a:cs typeface="Times New Roman" panose="02020603050405020304" pitchFamily="18" charset="0"/>
              </a:rPr>
              <a:t>patri</a:t>
            </a:r>
            <a:endParaRPr lang="fi-FI" sz="5600" dirty="0" smtClean="0">
              <a:solidFill>
                <a:schemeClr val="tx1"/>
              </a:solidFill>
              <a:latin typeface="Times New Roman" panose="02020603050405020304" pitchFamily="18" charset="0"/>
              <a:cs typeface="Times New Roman" panose="02020603050405020304" pitchFamily="18" charset="0"/>
            </a:endParaRPr>
          </a:p>
          <a:p>
            <a:pPr algn="l">
              <a:defRPr/>
            </a:pPr>
            <a:r>
              <a:rPr lang="fi-FI" sz="5600" dirty="0" smtClean="0">
                <a:solidFill>
                  <a:schemeClr val="tx1"/>
                </a:solidFill>
                <a:latin typeface="Times New Roman" panose="02020603050405020304" pitchFamily="18" charset="0"/>
                <a:cs typeface="Times New Roman" panose="02020603050405020304" pitchFamily="18" charset="0"/>
              </a:rPr>
              <a:t>____________________</a:t>
            </a:r>
          </a:p>
          <a:p>
            <a:pPr algn="l">
              <a:defRPr/>
            </a:pPr>
            <a:endParaRPr lang="fi-FI" dirty="0" smtClean="0"/>
          </a:p>
          <a:p>
            <a:pPr eaLnBrk="1" fontAlgn="auto" hangingPunct="1">
              <a:spcAft>
                <a:spcPts val="0"/>
              </a:spcAft>
              <a:buFont typeface="Arial" panose="020B0604020202020204" pitchFamily="34" charset="0"/>
              <a:buNone/>
              <a:defRPr/>
            </a:pPr>
            <a:endParaRPr lang="fi-FI" dirty="0" smtClean="0"/>
          </a:p>
        </p:txBody>
      </p:sp>
      <p:pic>
        <p:nvPicPr>
          <p:cNvPr id="30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1628775"/>
            <a:ext cx="65563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orakulmio 4"/>
          <p:cNvSpPr/>
          <p:nvPr/>
        </p:nvSpPr>
        <p:spPr>
          <a:xfrm>
            <a:off x="107950" y="2060575"/>
            <a:ext cx="142875" cy="1444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6" name="Suorakulmio 5"/>
          <p:cNvSpPr/>
          <p:nvPr/>
        </p:nvSpPr>
        <p:spPr>
          <a:xfrm>
            <a:off x="107950" y="2708275"/>
            <a:ext cx="142875" cy="1444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7" name="Suorakulmio 6"/>
          <p:cNvSpPr/>
          <p:nvPr/>
        </p:nvSpPr>
        <p:spPr>
          <a:xfrm>
            <a:off x="107950" y="3284538"/>
            <a:ext cx="142875" cy="1444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9" name="Suorakulmio 8"/>
          <p:cNvSpPr/>
          <p:nvPr/>
        </p:nvSpPr>
        <p:spPr>
          <a:xfrm>
            <a:off x="107950" y="3860800"/>
            <a:ext cx="142875" cy="1444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10" name="Suorakulmio 9"/>
          <p:cNvSpPr/>
          <p:nvPr/>
        </p:nvSpPr>
        <p:spPr>
          <a:xfrm>
            <a:off x="107950" y="4508500"/>
            <a:ext cx="142875" cy="1444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11" name="Suorakulmio 10"/>
          <p:cNvSpPr/>
          <p:nvPr/>
        </p:nvSpPr>
        <p:spPr>
          <a:xfrm>
            <a:off x="107950" y="5084763"/>
            <a:ext cx="142875" cy="1444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12" name="Suorakulmio 11"/>
          <p:cNvSpPr/>
          <p:nvPr/>
        </p:nvSpPr>
        <p:spPr>
          <a:xfrm>
            <a:off x="107950" y="5661025"/>
            <a:ext cx="142875" cy="1444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
        <p:nvSpPr>
          <p:cNvPr id="13" name="Suorakulmio 12"/>
          <p:cNvSpPr/>
          <p:nvPr/>
        </p:nvSpPr>
        <p:spPr>
          <a:xfrm>
            <a:off x="107950" y="6237288"/>
            <a:ext cx="142875" cy="1444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fi-FI"/>
          </a:p>
        </p:txBody>
      </p:sp>
    </p:spTree>
    <p:extLst>
      <p:ext uri="{BB962C8B-B14F-4D97-AF65-F5344CB8AC3E}">
        <p14:creationId xmlns:p14="http://schemas.microsoft.com/office/powerpoint/2010/main" val="438050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Tiljiba 6.2.  Tšaavesko skoolako malaȟka  Dik faraba ta listos doolesko paȟal. Merkna truȟȟuleha dola saaki, so tšau sote lel pessa aro skoola. Ran singulaarosko muodi apo linji. Förja doola, so tu laȟȟeha farabata.     </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6.1.</dc:title>
  <dc:creator>kkgranqv</dc:creator>
  <cp:lastModifiedBy>kkgranqv</cp:lastModifiedBy>
  <cp:revision>2</cp:revision>
  <dcterms:created xsi:type="dcterms:W3CDTF">2013-11-15T16:33:45Z</dcterms:created>
  <dcterms:modified xsi:type="dcterms:W3CDTF">2013-11-15T16:34:36Z</dcterms:modified>
</cp:coreProperties>
</file>