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82233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1198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422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545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916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412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6760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6156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78269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57327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1830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F1847-E07A-4FB2-98BC-96291A64E3D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9FF80-2F45-4C57-8848-3BDBFE671C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078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975" cy="1384300"/>
          </a:xfrm>
        </p:spPr>
        <p:txBody>
          <a:bodyPr/>
          <a:lstStyle/>
          <a:p>
            <a:pPr algn="l" eaLnBrk="1" hangingPunct="1"/>
            <a:r>
              <a:rPr lang="fi-FI" altLang="fi-FI" sz="1200" smtClean="0"/>
              <a:t>Attachment 2.4.</a:t>
            </a:r>
            <a:r>
              <a:rPr lang="sk-SK" altLang="fi-FI" sz="1200" smtClean="0"/>
              <a:t/>
            </a:r>
            <a:br>
              <a:rPr lang="sk-SK" altLang="fi-FI" sz="1200" smtClean="0"/>
            </a:br>
            <a:r>
              <a:rPr lang="fi-FI" altLang="fi-FI" sz="1200" smtClean="0"/>
              <a:t/>
            </a:r>
            <a:br>
              <a:rPr lang="fi-FI" altLang="fi-FI" sz="1200" smtClean="0"/>
            </a:br>
            <a:r>
              <a:rPr lang="fi-FI" altLang="fi-FI" sz="1600" b="1" smtClean="0">
                <a:latin typeface="Times New Roman" pitchFamily="18" charset="0"/>
                <a:cs typeface="Times New Roman" pitchFamily="18" charset="0"/>
              </a:rPr>
              <a:t>Empty pet homes</a:t>
            </a:r>
            <a:br>
              <a:rPr lang="fi-FI" altLang="fi-FI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fi-FI" altLang="fi-FI" sz="1200" smtClean="0"/>
              <a:t>	</a:t>
            </a:r>
            <a:r>
              <a:rPr lang="en-US" altLang="fi-FI" sz="1400" smtClean="0">
                <a:latin typeface="Times New Roman" pitchFamily="18" charset="0"/>
                <a:cs typeface="Times New Roman" pitchFamily="18" charset="0"/>
              </a:rPr>
              <a:t>Figure out which pets live in each pet home, draw the animals and write names for each animal.</a:t>
            </a:r>
            <a:r>
              <a:rPr lang="fi-FI" altLang="fi-FI" sz="1200" smtClean="0"/>
              <a:t/>
            </a:r>
            <a:br>
              <a:rPr lang="fi-FI" altLang="fi-FI" sz="1200" smtClean="0"/>
            </a:br>
            <a:endParaRPr lang="fi-FI" altLang="fi-FI" sz="1200" smtClean="0"/>
          </a:p>
        </p:txBody>
      </p:sp>
      <p:sp>
        <p:nvSpPr>
          <p:cNvPr id="7171" name="Sisällön paikkamerkki 2"/>
          <p:cNvSpPr>
            <a:spLocks noGrp="1"/>
          </p:cNvSpPr>
          <p:nvPr>
            <p:ph idx="1"/>
          </p:nvPr>
        </p:nvSpPr>
        <p:spPr>
          <a:xfrm>
            <a:off x="4067175" y="1658938"/>
            <a:ext cx="4681538" cy="46275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Fill in the sentences below.</a:t>
            </a:r>
          </a:p>
          <a:p>
            <a:pPr marL="0" indent="0" eaLnBrk="1" hangingPunct="1">
              <a:buFont typeface="Arial" charset="0"/>
              <a:buNone/>
            </a:pPr>
            <a:endParaRPr lang="fi-FI" altLang="sk-SK" sz="1200" smtClean="0"/>
          </a:p>
          <a:p>
            <a:pPr marL="0" indent="0" eaLnBrk="1" hangingPunct="1">
              <a:buFont typeface="Arial" charset="0"/>
              <a:buNone/>
            </a:pPr>
            <a:r>
              <a:rPr lang="fi-FI" altLang="sk-SK" sz="2000" smtClean="0"/>
              <a:t>_______</a:t>
            </a:r>
            <a:r>
              <a:rPr lang="sk-SK" altLang="sk-SK" sz="2000" smtClean="0"/>
              <a:t>_____________</a:t>
            </a:r>
            <a:r>
              <a:rPr lang="fi-FI" altLang="sk-SK" sz="2000" smtClean="0"/>
              <a:t>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likes fish.</a:t>
            </a:r>
            <a:endParaRPr lang="sk-SK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_________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_____________________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 likes bugs.</a:t>
            </a:r>
            <a:endParaRPr lang="sk-SK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________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_____________________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 likes carrots.</a:t>
            </a:r>
            <a:endParaRPr lang="sk-SK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_________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_____________________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 likes bones.</a:t>
            </a:r>
            <a:endParaRPr lang="sk-SK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_____________________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 likes  dry food.</a:t>
            </a:r>
            <a:endParaRPr lang="sk-SK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_________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_____________________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 likes cheese.</a:t>
            </a: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1052513"/>
            <a:ext cx="1481137" cy="121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263775"/>
            <a:ext cx="148113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11525"/>
            <a:ext cx="1223962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4149725"/>
            <a:ext cx="1382712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084763"/>
            <a:ext cx="1223962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5876925"/>
            <a:ext cx="1481137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3506788"/>
            <a:ext cx="17065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4992688"/>
            <a:ext cx="1481138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5905500"/>
            <a:ext cx="14811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1484313"/>
            <a:ext cx="1589088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2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4430713"/>
            <a:ext cx="1490663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3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2349500"/>
            <a:ext cx="1589088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68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2.4.  Empty pet homes  Figure out which pets live in each pet home, draw the animals and write names for each animal.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2.4.  Empty pet homes  Figure out which pets live in each pet home, draw the animals and write names for each animal. </dc:title>
  <dc:creator>kkgranqv</dc:creator>
  <cp:lastModifiedBy>kkgranqv</cp:lastModifiedBy>
  <cp:revision>1</cp:revision>
  <dcterms:created xsi:type="dcterms:W3CDTF">2013-11-15T16:09:11Z</dcterms:created>
  <dcterms:modified xsi:type="dcterms:W3CDTF">2013-11-15T16:09:21Z</dcterms:modified>
</cp:coreProperties>
</file>