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1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4007591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811453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079140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892362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2627114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732985B2-8F2C-463E-9300-0D21EAEA86C0}"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88369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732985B2-8F2C-463E-9300-0D21EAEA86C0}" type="datetimeFigureOut">
              <a:rPr lang="fi-FI" smtClean="0"/>
              <a:t>15.11.2013</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4204805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732985B2-8F2C-463E-9300-0D21EAEA86C0}" type="datetimeFigureOut">
              <a:rPr lang="fi-FI" smtClean="0"/>
              <a:t>15.11.2013</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2205203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2985B2-8F2C-463E-9300-0D21EAEA86C0}" type="datetimeFigureOut">
              <a:rPr lang="fi-FI" smtClean="0"/>
              <a:t>15.11.2013</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881814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2985B2-8F2C-463E-9300-0D21EAEA86C0}"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559028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2985B2-8F2C-463E-9300-0D21EAEA86C0}"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152781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2985B2-8F2C-463E-9300-0D21EAEA86C0}" type="datetimeFigureOut">
              <a:rPr lang="fi-FI" smtClean="0"/>
              <a:t>15.11.2013</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C1C2BD-8022-459A-B60F-0F405D8183D0}" type="slidenum">
              <a:rPr lang="fi-FI" smtClean="0"/>
              <a:t>‹#›</a:t>
            </a:fld>
            <a:endParaRPr lang="fi-FI"/>
          </a:p>
        </p:txBody>
      </p:sp>
    </p:spTree>
    <p:extLst>
      <p:ext uri="{BB962C8B-B14F-4D97-AF65-F5344CB8AC3E}">
        <p14:creationId xmlns:p14="http://schemas.microsoft.com/office/powerpoint/2010/main" val="1065166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Otsikko 1"/>
          <p:cNvSpPr>
            <a:spLocks noGrp="1"/>
          </p:cNvSpPr>
          <p:nvPr>
            <p:ph type="title"/>
          </p:nvPr>
        </p:nvSpPr>
        <p:spPr>
          <a:xfrm>
            <a:off x="457200" y="274638"/>
            <a:ext cx="8229600" cy="1785937"/>
          </a:xfrm>
        </p:spPr>
        <p:txBody>
          <a:bodyPr/>
          <a:lstStyle/>
          <a:p>
            <a:pPr algn="l" eaLnBrk="1" hangingPunct="1"/>
            <a:r>
              <a:rPr lang="fi-FI" altLang="sk-SK" sz="1000" smtClean="0"/>
              <a:t>Tiljiba 6.5</a:t>
            </a:r>
            <a:r>
              <a:rPr lang="fi-FI" altLang="sk-SK" sz="1400" smtClean="0"/>
              <a:t>.</a:t>
            </a:r>
            <a:br>
              <a:rPr lang="fi-FI" altLang="sk-SK" sz="1400" smtClean="0"/>
            </a:br>
            <a:r>
              <a:rPr lang="fi-FI" altLang="sk-SK" sz="1600" b="1" smtClean="0">
                <a:latin typeface="Times New Roman" pitchFamily="18" charset="0"/>
                <a:cs typeface="Times New Roman" pitchFamily="18" charset="0"/>
              </a:rPr>
              <a:t>Khoorengo phersiba– naaluno merknosko verbengo peleȟki</a:t>
            </a:r>
            <a:r>
              <a:rPr lang="sk-SK" altLang="sk-SK" sz="1600" b="1" smtClean="0">
                <a:latin typeface="Times New Roman" pitchFamily="18" charset="0"/>
                <a:cs typeface="Times New Roman" pitchFamily="18" charset="0"/>
              </a:rPr>
              <a:t/>
            </a:r>
            <a:br>
              <a:rPr lang="sk-SK" altLang="sk-SK" sz="1600" b="1" smtClean="0">
                <a:latin typeface="Times New Roman" pitchFamily="18" charset="0"/>
                <a:cs typeface="Times New Roman" pitchFamily="18" charset="0"/>
              </a:rPr>
            </a:br>
            <a:r>
              <a:rPr lang="fi-FI" altLang="sk-SK" sz="1600" b="1" smtClean="0">
                <a:latin typeface="Times New Roman" pitchFamily="18" charset="0"/>
                <a:cs typeface="Times New Roman" pitchFamily="18" charset="0"/>
              </a:rPr>
              <a:t> </a:t>
            </a:r>
            <a:r>
              <a:rPr lang="fi-FI" altLang="sk-SK" sz="1400" smtClean="0">
                <a:latin typeface="Times New Roman" pitchFamily="18" charset="0"/>
                <a:cs typeface="Times New Roman" pitchFamily="18" charset="0"/>
              </a:rPr>
              <a:t/>
            </a:r>
            <a:br>
              <a:rPr lang="fi-FI" altLang="sk-SK" sz="1400" smtClean="0">
                <a:latin typeface="Times New Roman" pitchFamily="18" charset="0"/>
                <a:cs typeface="Times New Roman" pitchFamily="18" charset="0"/>
              </a:rPr>
            </a:br>
            <a:r>
              <a:rPr lang="fi-FI" altLang="sk-SK" sz="1400" smtClean="0">
                <a:latin typeface="Times New Roman" pitchFamily="18" charset="0"/>
                <a:cs typeface="Times New Roman" pitchFamily="18" charset="0"/>
              </a:rPr>
              <a:t>Beȟȟen aro rinkos, tšuuven verbengo peleȟkengo haasiba (laavensa elle farabensa) rinkosko maȟkar.  Tšuuven khooro te džal trystales rinkosko maȟkar. Skoolakiires, koones khooresko meen sikavela, hyövuvela te lel iek peleȟkenna ta te tšeeren so drabavela apo peleȟkos. Taala hin lesko/lako tuuris te tšuuven khooro te džal trystales. </a:t>
            </a:r>
          </a:p>
        </p:txBody>
      </p:sp>
      <p:pic>
        <p:nvPicPr>
          <p:cNvPr id="7171"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95288" y="1993900"/>
            <a:ext cx="8353425" cy="4325938"/>
          </a:xfrm>
          <a:noFill/>
        </p:spPr>
      </p:pic>
      <p:sp>
        <p:nvSpPr>
          <p:cNvPr id="7172" name="Tekstikehys 4"/>
          <p:cNvSpPr txBox="1">
            <a:spLocks noChangeArrowheads="1"/>
          </p:cNvSpPr>
          <p:nvPr/>
        </p:nvSpPr>
        <p:spPr bwMode="auto">
          <a:xfrm>
            <a:off x="0" y="6165850"/>
            <a:ext cx="37687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charset="0"/>
              <a:buChar char="•"/>
              <a:defRPr sz="3200">
                <a:solidFill>
                  <a:schemeClr val="tx1"/>
                </a:solidFill>
                <a:latin typeface="Calibri" pitchFamily="34" charset="0"/>
              </a:defRPr>
            </a:lvl1pPr>
            <a:lvl2pPr marL="742950" indent="-285750">
              <a:spcBef>
                <a:spcPct val="20000"/>
              </a:spcBef>
              <a:buFont typeface="Arial" charset="0"/>
              <a:buChar char="–"/>
              <a:defRPr sz="2800">
                <a:solidFill>
                  <a:schemeClr val="tx1"/>
                </a:solidFill>
                <a:latin typeface="Calibri" pitchFamily="34" charset="0"/>
              </a:defRPr>
            </a:lvl2pPr>
            <a:lvl3pPr marL="1143000" indent="-228600">
              <a:spcBef>
                <a:spcPct val="20000"/>
              </a:spcBef>
              <a:buFont typeface="Arial" charset="0"/>
              <a:buChar char="•"/>
              <a:defRPr sz="2400">
                <a:solidFill>
                  <a:schemeClr val="tx1"/>
                </a:solidFill>
                <a:latin typeface="Calibri" pitchFamily="34" charset="0"/>
              </a:defRPr>
            </a:lvl3pPr>
            <a:lvl4pPr marL="1600200" indent="-228600">
              <a:spcBef>
                <a:spcPct val="20000"/>
              </a:spcBef>
              <a:buFont typeface="Arial" charset="0"/>
              <a:buChar char="–"/>
              <a:defRPr sz="2000">
                <a:solidFill>
                  <a:schemeClr val="tx1"/>
                </a:solidFill>
                <a:latin typeface="Calibri" pitchFamily="34" charset="0"/>
              </a:defRPr>
            </a:lvl4pPr>
            <a:lvl5pPr marL="2057400" indent="-22860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hangingPunct="1">
              <a:spcBef>
                <a:spcPct val="0"/>
              </a:spcBef>
              <a:buFontTx/>
              <a:buNone/>
            </a:pPr>
            <a:r>
              <a:rPr lang="fi-FI" altLang="sk-SK" sz="1400">
                <a:latin typeface="Times New Roman" pitchFamily="18" charset="0"/>
                <a:cs typeface="Times New Roman" pitchFamily="18" charset="0"/>
              </a:rPr>
              <a:t>Naaluno merknosko peleȟki. </a:t>
            </a:r>
          </a:p>
        </p:txBody>
      </p:sp>
    </p:spTree>
    <p:extLst>
      <p:ext uri="{BB962C8B-B14F-4D97-AF65-F5344CB8AC3E}">
        <p14:creationId xmlns:p14="http://schemas.microsoft.com/office/powerpoint/2010/main" val="23592701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TotalTime>
  <Words>7</Words>
  <Application>Microsoft Office PowerPoint</Application>
  <PresentationFormat>On-screen Show (4:3)</PresentationFormat>
  <Paragraphs>2</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Tiljiba 6.5. Khoorengo phersiba– naaluno merknosko verbengo peleȟki   Beȟȟen aro rinkos, tšuuven verbengo peleȟkengo haasiba (laavensa elle farabensa) rinkosko maȟkar.  Tšuuven khooro te džal trystales rinkosko maȟkar. Skoolakiires, koones khooresko meen sikavela, hyövuvela te lel iek peleȟkenna ta te tšeeren so drabavela apo peleȟkos. Taala hin lesko/lako tuuris te tšuuven khooro te džal trystales. </vt:lpstr>
    </vt:vector>
  </TitlesOfParts>
  <Company>University of Helsinki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Attachment 6.1.</dc:title>
  <dc:creator>kkgranqv</dc:creator>
  <cp:lastModifiedBy>kkgranqv</cp:lastModifiedBy>
  <cp:revision>4</cp:revision>
  <dcterms:created xsi:type="dcterms:W3CDTF">2013-11-15T16:33:45Z</dcterms:created>
  <dcterms:modified xsi:type="dcterms:W3CDTF">2013-11-15T16:35:47Z</dcterms:modified>
</cp:coreProperties>
</file>