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fi-FI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8" d="100"/>
          <a:sy n="108" d="100"/>
        </p:scale>
        <p:origin x="-1116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fi-FI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fi-FI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7008F-B3B2-42DE-9AF8-4C0374968FAA}" type="datetimeFigureOut">
              <a:rPr lang="fi-FI" smtClean="0"/>
              <a:t>15.11.2013</a:t>
            </a:fld>
            <a:endParaRPr lang="fi-FI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D07795-AA6E-4D83-A33A-A3E72D6DD5DD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236850673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i-FI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i-FI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7008F-B3B2-42DE-9AF8-4C0374968FAA}" type="datetimeFigureOut">
              <a:rPr lang="fi-FI" smtClean="0"/>
              <a:t>15.11.2013</a:t>
            </a:fld>
            <a:endParaRPr lang="fi-FI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D07795-AA6E-4D83-A33A-A3E72D6DD5DD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258482315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fi-FI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i-FI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7008F-B3B2-42DE-9AF8-4C0374968FAA}" type="datetimeFigureOut">
              <a:rPr lang="fi-FI" smtClean="0"/>
              <a:t>15.11.2013</a:t>
            </a:fld>
            <a:endParaRPr lang="fi-FI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D07795-AA6E-4D83-A33A-A3E72D6DD5DD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147963859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i-FI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i-FI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7008F-B3B2-42DE-9AF8-4C0374968FAA}" type="datetimeFigureOut">
              <a:rPr lang="fi-FI" smtClean="0"/>
              <a:t>15.11.2013</a:t>
            </a:fld>
            <a:endParaRPr lang="fi-FI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D07795-AA6E-4D83-A33A-A3E72D6DD5DD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108225438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fi-FI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7008F-B3B2-42DE-9AF8-4C0374968FAA}" type="datetimeFigureOut">
              <a:rPr lang="fi-FI" smtClean="0"/>
              <a:t>15.11.2013</a:t>
            </a:fld>
            <a:endParaRPr lang="fi-FI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D07795-AA6E-4D83-A33A-A3E72D6DD5DD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71188971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i-FI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i-FI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i-FI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7008F-B3B2-42DE-9AF8-4C0374968FAA}" type="datetimeFigureOut">
              <a:rPr lang="fi-FI" smtClean="0"/>
              <a:t>15.11.2013</a:t>
            </a:fld>
            <a:endParaRPr lang="fi-FI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D07795-AA6E-4D83-A33A-A3E72D6DD5DD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57450445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fi-FI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i-FI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i-FI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7008F-B3B2-42DE-9AF8-4C0374968FAA}" type="datetimeFigureOut">
              <a:rPr lang="fi-FI" smtClean="0"/>
              <a:t>15.11.2013</a:t>
            </a:fld>
            <a:endParaRPr lang="fi-FI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D07795-AA6E-4D83-A33A-A3E72D6DD5DD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31293274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i-FI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7008F-B3B2-42DE-9AF8-4C0374968FAA}" type="datetimeFigureOut">
              <a:rPr lang="fi-FI" smtClean="0"/>
              <a:t>15.11.2013</a:t>
            </a:fld>
            <a:endParaRPr lang="fi-FI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D07795-AA6E-4D83-A33A-A3E72D6DD5DD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26838711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7008F-B3B2-42DE-9AF8-4C0374968FAA}" type="datetimeFigureOut">
              <a:rPr lang="fi-FI" smtClean="0"/>
              <a:t>15.11.2013</a:t>
            </a:fld>
            <a:endParaRPr lang="fi-FI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D07795-AA6E-4D83-A33A-A3E72D6DD5DD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86789422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fi-FI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i-FI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7008F-B3B2-42DE-9AF8-4C0374968FAA}" type="datetimeFigureOut">
              <a:rPr lang="fi-FI" smtClean="0"/>
              <a:t>15.11.2013</a:t>
            </a:fld>
            <a:endParaRPr lang="fi-FI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D07795-AA6E-4D83-A33A-A3E72D6DD5DD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158633367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fi-FI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i-FI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7008F-B3B2-42DE-9AF8-4C0374968FAA}" type="datetimeFigureOut">
              <a:rPr lang="fi-FI" smtClean="0"/>
              <a:t>15.11.2013</a:t>
            </a:fld>
            <a:endParaRPr lang="fi-FI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D07795-AA6E-4D83-A33A-A3E72D6DD5DD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35967512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fi-FI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i-FI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997008F-B3B2-42DE-9AF8-4C0374968FAA}" type="datetimeFigureOut">
              <a:rPr lang="fi-FI" smtClean="0"/>
              <a:t>15.11.2013</a:t>
            </a:fld>
            <a:endParaRPr lang="fi-FI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i-FI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5D07795-AA6E-4D83-A33A-A3E72D6DD5DD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23002112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i-FI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title"/>
          </p:nvPr>
        </p:nvSpPr>
        <p:spPr>
          <a:xfrm>
            <a:off x="395288" y="188913"/>
            <a:ext cx="5759450" cy="1027112"/>
          </a:xfrm>
        </p:spPr>
        <p:txBody>
          <a:bodyPr>
            <a:normAutofit fontScale="90000"/>
          </a:bodyPr>
          <a:lstStyle/>
          <a:p>
            <a:pPr algn="l"/>
            <a:r>
              <a:rPr lang="sk-SK" altLang="fi-FI" sz="1300" smtClean="0"/>
              <a:t/>
            </a:r>
            <a:br>
              <a:rPr lang="sk-SK" altLang="fi-FI" sz="1300" smtClean="0"/>
            </a:br>
            <a:r>
              <a:rPr lang="sk-SK" altLang="fi-FI" sz="1300" smtClean="0"/>
              <a:t/>
            </a:r>
            <a:br>
              <a:rPr lang="sk-SK" altLang="fi-FI" sz="1300" smtClean="0"/>
            </a:br>
            <a:r>
              <a:rPr lang="fi-FI" altLang="fi-FI" sz="1000" smtClean="0"/>
              <a:t>Attachment 11.4.</a:t>
            </a:r>
            <a:r>
              <a:rPr lang="fi-FI" altLang="fi-FI" sz="1300" smtClean="0"/>
              <a:t> </a:t>
            </a:r>
            <a:br>
              <a:rPr lang="fi-FI" altLang="fi-FI" sz="1300" smtClean="0"/>
            </a:br>
            <a:r>
              <a:rPr lang="sk-SK" altLang="fi-FI" sz="1300" smtClean="0"/>
              <a:t/>
            </a:r>
            <a:br>
              <a:rPr lang="sk-SK" altLang="fi-FI" sz="1300" smtClean="0"/>
            </a:br>
            <a:r>
              <a:rPr lang="fi-FI" altLang="fi-FI" sz="1600" b="1" smtClean="0">
                <a:latin typeface="Times New Roman" pitchFamily="18" charset="0"/>
              </a:rPr>
              <a:t>Cleaning Away Sports Equipment</a:t>
            </a:r>
            <a:br>
              <a:rPr lang="fi-FI" altLang="fi-FI" sz="1600" b="1" smtClean="0">
                <a:latin typeface="Times New Roman" pitchFamily="18" charset="0"/>
              </a:rPr>
            </a:br>
            <a:r>
              <a:rPr lang="fi-FI" altLang="fi-FI" sz="1600" smtClean="0">
                <a:latin typeface="Times New Roman" pitchFamily="18" charset="0"/>
              </a:rPr>
              <a:t>Write the names of the equipment on the lines and how many are there in their storing place after cleaning. </a:t>
            </a:r>
            <a:br>
              <a:rPr lang="fi-FI" altLang="fi-FI" sz="1600" smtClean="0">
                <a:latin typeface="Times New Roman" pitchFamily="18" charset="0"/>
              </a:rPr>
            </a:br>
            <a:endParaRPr lang="fi-FI" altLang="fi-FI" sz="1600" smtClean="0">
              <a:latin typeface="Times New Roman" pitchFamily="18" charset="0"/>
            </a:endParaRPr>
          </a:p>
        </p:txBody>
      </p:sp>
      <p:pic>
        <p:nvPicPr>
          <p:cNvPr id="6147" name="Picture 3"/>
          <p:cNvPicPr>
            <a:picLocks noGrp="1" noChangeAspect="1" noChangeArrowheads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>
          <a:xfrm>
            <a:off x="3059113" y="1484313"/>
            <a:ext cx="5824537" cy="4829175"/>
          </a:xfrm>
          <a:noFill/>
        </p:spPr>
      </p:pic>
      <p:sp>
        <p:nvSpPr>
          <p:cNvPr id="6148" name="Tekstikehys 6"/>
          <p:cNvSpPr txBox="1">
            <a:spLocks noChangeArrowheads="1"/>
          </p:cNvSpPr>
          <p:nvPr/>
        </p:nvSpPr>
        <p:spPr bwMode="auto">
          <a:xfrm>
            <a:off x="468313" y="1557338"/>
            <a:ext cx="2590800" cy="4559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endParaRPr lang="sk-SK" altLang="fi-FI" sz="1400">
              <a:latin typeface="Times New Roman" pitchFamily="18" charset="0"/>
            </a:endParaRPr>
          </a:p>
          <a:p>
            <a:endParaRPr lang="sk-SK" altLang="fi-FI" sz="1400">
              <a:latin typeface="Times New Roman" pitchFamily="18" charset="0"/>
            </a:endParaRPr>
          </a:p>
          <a:p>
            <a:endParaRPr lang="sk-SK" altLang="fi-FI" sz="1400">
              <a:latin typeface="Times New Roman" pitchFamily="18" charset="0"/>
            </a:endParaRPr>
          </a:p>
          <a:p>
            <a:r>
              <a:rPr lang="fi-FI" altLang="fi-FI" sz="1400">
                <a:latin typeface="Times New Roman" pitchFamily="18" charset="0"/>
              </a:rPr>
              <a:t>___________ go to the cupboard </a:t>
            </a:r>
            <a:endParaRPr lang="sk-SK" altLang="fi-FI" sz="1400">
              <a:latin typeface="Times New Roman" pitchFamily="18" charset="0"/>
            </a:endParaRPr>
          </a:p>
          <a:p>
            <a:endParaRPr lang="sk-SK" altLang="fi-FI" sz="1400">
              <a:latin typeface="Times New Roman" pitchFamily="18" charset="0"/>
            </a:endParaRPr>
          </a:p>
          <a:p>
            <a:r>
              <a:rPr lang="fi-FI" altLang="fi-FI" sz="1400">
                <a:latin typeface="Times New Roman" pitchFamily="18" charset="0"/>
              </a:rPr>
              <a:t>then there are ___</a:t>
            </a:r>
            <a:r>
              <a:rPr lang="sk-SK" altLang="fi-FI" sz="1400">
                <a:latin typeface="Times New Roman" pitchFamily="18" charset="0"/>
              </a:rPr>
              <a:t>___________</a:t>
            </a:r>
            <a:r>
              <a:rPr lang="fi-FI" altLang="fi-FI" sz="1400">
                <a:latin typeface="Times New Roman" pitchFamily="18" charset="0"/>
              </a:rPr>
              <a:t>.</a:t>
            </a:r>
          </a:p>
          <a:p>
            <a:endParaRPr lang="fi-FI" altLang="fi-FI" sz="1400">
              <a:latin typeface="Times New Roman" pitchFamily="18" charset="0"/>
            </a:endParaRPr>
          </a:p>
          <a:p>
            <a:r>
              <a:rPr lang="fi-FI" altLang="fi-FI" sz="1400">
                <a:latin typeface="Times New Roman" pitchFamily="18" charset="0"/>
              </a:rPr>
              <a:t>_____________ go to the ballnet </a:t>
            </a:r>
            <a:endParaRPr lang="sk-SK" altLang="fi-FI" sz="1400">
              <a:latin typeface="Times New Roman" pitchFamily="18" charset="0"/>
            </a:endParaRPr>
          </a:p>
          <a:p>
            <a:endParaRPr lang="sk-SK" altLang="fi-FI" sz="1400">
              <a:latin typeface="Times New Roman" pitchFamily="18" charset="0"/>
            </a:endParaRPr>
          </a:p>
          <a:p>
            <a:r>
              <a:rPr lang="fi-FI" altLang="fi-FI" sz="1400">
                <a:latin typeface="Times New Roman" pitchFamily="18" charset="0"/>
              </a:rPr>
              <a:t>then there are ___</a:t>
            </a:r>
            <a:r>
              <a:rPr lang="sk-SK" altLang="fi-FI" sz="1400">
                <a:latin typeface="Times New Roman" pitchFamily="18" charset="0"/>
              </a:rPr>
              <a:t>___________</a:t>
            </a:r>
            <a:r>
              <a:rPr lang="fi-FI" altLang="fi-FI" sz="1400">
                <a:latin typeface="Times New Roman" pitchFamily="18" charset="0"/>
              </a:rPr>
              <a:t>. </a:t>
            </a:r>
          </a:p>
          <a:p>
            <a:endParaRPr lang="fi-FI" altLang="fi-FI" sz="1400">
              <a:latin typeface="Times New Roman" pitchFamily="18" charset="0"/>
            </a:endParaRPr>
          </a:p>
          <a:p>
            <a:r>
              <a:rPr lang="fi-FI" altLang="fi-FI" sz="1400">
                <a:latin typeface="Times New Roman" pitchFamily="18" charset="0"/>
              </a:rPr>
              <a:t>_____________ go to the </a:t>
            </a:r>
            <a:endParaRPr lang="sk-SK" altLang="fi-FI" sz="1400">
              <a:latin typeface="Times New Roman" pitchFamily="18" charset="0"/>
            </a:endParaRPr>
          </a:p>
          <a:p>
            <a:endParaRPr lang="sk-SK" altLang="fi-FI" sz="1400">
              <a:latin typeface="Times New Roman" pitchFamily="18" charset="0"/>
            </a:endParaRPr>
          </a:p>
          <a:p>
            <a:r>
              <a:rPr lang="fi-FI" altLang="fi-FI" sz="1400">
                <a:latin typeface="Times New Roman" pitchFamily="18" charset="0"/>
              </a:rPr>
              <a:t>cupboard then there are ___</a:t>
            </a:r>
            <a:r>
              <a:rPr lang="sk-SK" altLang="fi-FI" sz="1400">
                <a:latin typeface="Times New Roman" pitchFamily="18" charset="0"/>
              </a:rPr>
              <a:t>____</a:t>
            </a:r>
            <a:r>
              <a:rPr lang="fi-FI" altLang="fi-FI" sz="1400">
                <a:latin typeface="Times New Roman" pitchFamily="18" charset="0"/>
              </a:rPr>
              <a:t>.</a:t>
            </a:r>
          </a:p>
          <a:p>
            <a:endParaRPr lang="fi-FI" altLang="fi-FI" sz="1400">
              <a:latin typeface="Times New Roman" pitchFamily="18" charset="0"/>
            </a:endParaRPr>
          </a:p>
          <a:p>
            <a:r>
              <a:rPr lang="fi-FI" altLang="fi-FI" sz="1400">
                <a:latin typeface="Times New Roman" pitchFamily="18" charset="0"/>
              </a:rPr>
              <a:t>____________ go</a:t>
            </a:r>
            <a:endParaRPr lang="sk-SK" altLang="fi-FI" sz="1400">
              <a:latin typeface="Times New Roman" pitchFamily="18" charset="0"/>
            </a:endParaRPr>
          </a:p>
          <a:p>
            <a:endParaRPr lang="fi-FI" altLang="fi-FI" sz="1400">
              <a:latin typeface="Times New Roman" pitchFamily="18" charset="0"/>
            </a:endParaRPr>
          </a:p>
          <a:p>
            <a:r>
              <a:rPr lang="fi-FI" altLang="fi-FI" sz="1400">
                <a:latin typeface="Times New Roman" pitchFamily="18" charset="0"/>
              </a:rPr>
              <a:t>to the cupboard then there are </a:t>
            </a:r>
            <a:endParaRPr lang="sk-SK" altLang="fi-FI" sz="1400">
              <a:latin typeface="Times New Roman" pitchFamily="18" charset="0"/>
            </a:endParaRPr>
          </a:p>
          <a:p>
            <a:endParaRPr lang="sk-SK" altLang="fi-FI" sz="1400">
              <a:latin typeface="Times New Roman" pitchFamily="18" charset="0"/>
            </a:endParaRPr>
          </a:p>
          <a:p>
            <a:r>
              <a:rPr lang="fi-FI" altLang="fi-FI" sz="1400">
                <a:latin typeface="Times New Roman" pitchFamily="18" charset="0"/>
              </a:rPr>
              <a:t>___</a:t>
            </a:r>
            <a:r>
              <a:rPr lang="sk-SK" altLang="fi-FI" sz="1400">
                <a:latin typeface="Times New Roman" pitchFamily="18" charset="0"/>
              </a:rPr>
              <a:t>_____________</a:t>
            </a:r>
            <a:r>
              <a:rPr lang="fi-FI" altLang="fi-FI" sz="1400">
                <a:latin typeface="Times New Roman" pitchFamily="18" charset="0"/>
              </a:rPr>
              <a:t>.  </a:t>
            </a:r>
          </a:p>
          <a:p>
            <a:endParaRPr lang="fi-FI" altLang="fi-FI" sz="1400">
              <a:latin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8003365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44</Words>
  <Application>Microsoft Office PowerPoint</Application>
  <PresentationFormat>On-screen Show (4:3)</PresentationFormat>
  <Paragraphs>21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  Attachment 11.4.   Cleaning Away Sports Equipment Write the names of the equipment on the lines and how many are there in their storing place after cleaning.  </vt:lpstr>
    </vt:vector>
  </TitlesOfParts>
  <Company>University of Helsinki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Attachment 11.1.  Outdoor Activities Write a list of different outdoor activities on the lines below.  Indicate with a word how often do you practice each activity. ____________________________  _____________________________   _____________________________  _____________________________  _____________________________  _____________________________  _____________________________ 1 =once/  2= twice / 3 = three times a day every day every week every weekend every month every year every summer / autumn / spring/ winter</dc:title>
  <dc:creator>kkgranqv</dc:creator>
  <cp:lastModifiedBy>kkgranqv</cp:lastModifiedBy>
  <cp:revision>4</cp:revision>
  <dcterms:created xsi:type="dcterms:W3CDTF">2013-11-15T16:52:04Z</dcterms:created>
  <dcterms:modified xsi:type="dcterms:W3CDTF">2013-11-15T16:54:01Z</dcterms:modified>
</cp:coreProperties>
</file>

<file path=docProps/thumbnail.jpeg>
</file>