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06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68506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5848231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479638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082254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7118897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574504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29327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683871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8678942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586333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5967512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7008F-B3B2-42DE-9AF8-4C0374968FAA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D07795-AA6E-4D83-A33A-A3E72D6DD5DD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00211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Otsikko 1"/>
          <p:cNvSpPr>
            <a:spLocks noGrp="1"/>
          </p:cNvSpPr>
          <p:nvPr>
            <p:ph type="title"/>
          </p:nvPr>
        </p:nvSpPr>
        <p:spPr>
          <a:xfrm>
            <a:off x="323850" y="476250"/>
            <a:ext cx="1954213" cy="5327650"/>
          </a:xfrm>
        </p:spPr>
        <p:txBody>
          <a:bodyPr/>
          <a:lstStyle/>
          <a:p>
            <a:pPr algn="l"/>
            <a:r>
              <a:rPr lang="fi-FI" altLang="fi-FI" sz="1600" b="1" smtClean="0">
                <a:latin typeface="Times New Roman" pitchFamily="18" charset="0"/>
              </a:rPr>
              <a:t>Sports and Outdoor Activities</a:t>
            </a:r>
            <a:br>
              <a:rPr lang="fi-FI" altLang="fi-FI" sz="1600" b="1" smtClean="0">
                <a:latin typeface="Times New Roman" pitchFamily="18" charset="0"/>
              </a:rPr>
            </a:br>
            <a:r>
              <a:rPr lang="fi-FI" altLang="fi-FI" sz="1600" b="1" smtClean="0">
                <a:latin typeface="Times New Roman" pitchFamily="18" charset="0"/>
              </a:rPr>
              <a:t/>
            </a:r>
            <a:br>
              <a:rPr lang="fi-FI" altLang="fi-FI" sz="1600" b="1" smtClean="0">
                <a:latin typeface="Times New Roman" pitchFamily="18" charset="0"/>
              </a:rPr>
            </a:br>
            <a:r>
              <a:rPr lang="fi-FI" altLang="fi-FI" sz="1400" smtClean="0">
                <a:latin typeface="Times New Roman" pitchFamily="18" charset="0"/>
              </a:rPr>
              <a:t>Teachers shows or points each pupil one sport or activity in the picture that s/he has to perform for the others without words (as a pantomime).</a:t>
            </a:r>
            <a:br>
              <a:rPr lang="fi-FI" altLang="fi-FI" sz="1400" smtClean="0">
                <a:latin typeface="Times New Roman" pitchFamily="18" charset="0"/>
              </a:rPr>
            </a:br>
            <a:r>
              <a:rPr lang="fi-FI" altLang="fi-FI" sz="1400" smtClean="0">
                <a:latin typeface="Times New Roman" pitchFamily="18" charset="0"/>
              </a:rPr>
              <a:t/>
            </a:r>
            <a:br>
              <a:rPr lang="fi-FI" altLang="fi-FI" sz="1400" smtClean="0">
                <a:latin typeface="Times New Roman" pitchFamily="18" charset="0"/>
              </a:rPr>
            </a:br>
            <a:r>
              <a:rPr lang="sk-SK" altLang="fi-FI" sz="1400" smtClean="0">
                <a:latin typeface="Times New Roman" pitchFamily="18" charset="0"/>
              </a:rPr>
              <a:t/>
            </a:r>
            <a:br>
              <a:rPr lang="sk-SK" altLang="fi-FI" sz="1400" smtClean="0">
                <a:latin typeface="Times New Roman" pitchFamily="18" charset="0"/>
              </a:rPr>
            </a:br>
            <a:r>
              <a:rPr lang="fi-FI" altLang="fi-FI" sz="1400" smtClean="0">
                <a:latin typeface="Times New Roman" pitchFamily="18" charset="0"/>
              </a:rPr>
              <a:t>Other pupils task is to guess which activity or sport is in question. </a:t>
            </a:r>
            <a:br>
              <a:rPr lang="fi-FI" altLang="fi-FI" sz="1400" smtClean="0">
                <a:latin typeface="Times New Roman" pitchFamily="18" charset="0"/>
              </a:rPr>
            </a:br>
            <a:endParaRPr lang="fi-FI" altLang="fi-FI" sz="1400" smtClean="0">
              <a:latin typeface="Times New Roman" pitchFamily="18" charset="0"/>
            </a:endParaRPr>
          </a:p>
        </p:txBody>
      </p:sp>
      <p:pic>
        <p:nvPicPr>
          <p:cNvPr id="3075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3059113" y="620713"/>
            <a:ext cx="5616575" cy="5761037"/>
          </a:xfrm>
          <a:noFill/>
        </p:spPr>
      </p:pic>
      <p:sp>
        <p:nvSpPr>
          <p:cNvPr id="3077" name="Rectangle 5"/>
          <p:cNvSpPr>
            <a:spLocks noChangeArrowheads="1"/>
          </p:cNvSpPr>
          <p:nvPr/>
        </p:nvSpPr>
        <p:spPr bwMode="auto">
          <a:xfrm>
            <a:off x="238125" y="200025"/>
            <a:ext cx="21653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fi-FI" altLang="fi-FI" sz="1000">
                <a:latin typeface="Calibri" pitchFamily="34" charset="0"/>
              </a:rPr>
              <a:t>Attachment 11.2. a </a:t>
            </a:r>
            <a:br>
              <a:rPr lang="fi-FI" altLang="fi-FI" sz="1000">
                <a:latin typeface="Calibri" pitchFamily="34" charset="0"/>
              </a:rPr>
            </a:br>
            <a:endParaRPr lang="sk-SK" altLang="fi-FI" sz="100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81972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3563938" y="260350"/>
            <a:ext cx="5243512" cy="5832475"/>
          </a:xfrm>
          <a:noFill/>
        </p:spPr>
      </p:pic>
      <p:sp>
        <p:nvSpPr>
          <p:cNvPr id="4099" name="Suorakulmio 4"/>
          <p:cNvSpPr>
            <a:spLocks noChangeArrowheads="1"/>
          </p:cNvSpPr>
          <p:nvPr/>
        </p:nvSpPr>
        <p:spPr bwMode="auto">
          <a:xfrm>
            <a:off x="468313" y="260350"/>
            <a:ext cx="2447925" cy="4171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fi-FI" altLang="fi-FI" sz="1000"/>
              <a:t>Attachment 11.2.  b</a:t>
            </a:r>
            <a:br>
              <a:rPr lang="fi-FI" altLang="fi-FI" sz="1000"/>
            </a:br>
            <a:endParaRPr lang="sk-SK" altLang="fi-FI" sz="1000"/>
          </a:p>
          <a:p>
            <a:endParaRPr lang="sk-SK" altLang="fi-FI" sz="1000"/>
          </a:p>
          <a:p>
            <a:endParaRPr lang="sk-SK" altLang="fi-FI" sz="1000"/>
          </a:p>
          <a:p>
            <a:endParaRPr lang="sk-SK" altLang="fi-FI" sz="1000"/>
          </a:p>
          <a:p>
            <a:endParaRPr lang="sk-SK" altLang="fi-FI" sz="1600">
              <a:latin typeface="Times New Roman" pitchFamily="18" charset="0"/>
            </a:endParaRPr>
          </a:p>
          <a:p>
            <a:r>
              <a:rPr lang="fi-FI" altLang="fi-FI" sz="1600" b="1">
                <a:latin typeface="Times New Roman" pitchFamily="18" charset="0"/>
              </a:rPr>
              <a:t>Sports and Outdoor Activities</a:t>
            </a:r>
            <a:br>
              <a:rPr lang="fi-FI" altLang="fi-FI" sz="1600" b="1">
                <a:latin typeface="Times New Roman" pitchFamily="18" charset="0"/>
              </a:rPr>
            </a:br>
            <a:r>
              <a:rPr lang="fi-FI" altLang="fi-FI" sz="1600" b="1">
                <a:latin typeface="Times New Roman" pitchFamily="18" charset="0"/>
              </a:rPr>
              <a:t/>
            </a:r>
            <a:br>
              <a:rPr lang="fi-FI" altLang="fi-FI" sz="1600" b="1">
                <a:latin typeface="Times New Roman" pitchFamily="18" charset="0"/>
              </a:rPr>
            </a:br>
            <a:r>
              <a:rPr lang="fi-FI" altLang="fi-FI" sz="1400">
                <a:latin typeface="Times New Roman" pitchFamily="18" charset="0"/>
              </a:rPr>
              <a:t>Teachers shows or points each pupil one sport or activity in the picture that s/he has to perform for the others without words (as a pantomime).</a:t>
            </a:r>
            <a:br>
              <a:rPr lang="fi-FI" altLang="fi-FI" sz="1400">
                <a:latin typeface="Times New Roman" pitchFamily="18" charset="0"/>
              </a:rPr>
            </a:br>
            <a:r>
              <a:rPr lang="fi-FI" altLang="fi-FI" sz="1400">
                <a:latin typeface="Times New Roman" pitchFamily="18" charset="0"/>
              </a:rPr>
              <a:t/>
            </a:r>
            <a:br>
              <a:rPr lang="fi-FI" altLang="fi-FI" sz="1400">
                <a:latin typeface="Times New Roman" pitchFamily="18" charset="0"/>
              </a:rPr>
            </a:br>
            <a:endParaRPr lang="sk-SK" altLang="fi-FI" sz="1400">
              <a:latin typeface="Times New Roman" pitchFamily="18" charset="0"/>
            </a:endParaRPr>
          </a:p>
          <a:p>
            <a:endParaRPr lang="sk-SK" altLang="fi-FI" sz="1400">
              <a:latin typeface="Times New Roman" pitchFamily="18" charset="0"/>
            </a:endParaRPr>
          </a:p>
          <a:p>
            <a:r>
              <a:rPr lang="fi-FI" altLang="fi-FI" sz="1400">
                <a:latin typeface="Times New Roman" pitchFamily="18" charset="0"/>
              </a:rPr>
              <a:t>Other pupils task is to guess which activity or sport is in question. </a:t>
            </a:r>
          </a:p>
        </p:txBody>
      </p:sp>
    </p:spTree>
    <p:extLst>
      <p:ext uri="{BB962C8B-B14F-4D97-AF65-F5344CB8AC3E}">
        <p14:creationId xmlns:p14="http://schemas.microsoft.com/office/powerpoint/2010/main" val="13711419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Sports and Outdoor Activities  Teachers shows or points each pupil one sport or activity in the picture that s/he has to perform for the others without words (as a pantomime).   Other pupils task is to guess which activity or sport is in question.  </vt:lpstr>
      <vt:lpstr>PowerPoint Presentation</vt:lpstr>
    </vt:vector>
  </TitlesOfParts>
  <Company>University of Helsinki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Attachment 11.1.  Outdoor Activities Write a list of different outdoor activities on the lines below.  Indicate with a word how often do you practice each activity. ____________________________  _____________________________   _____________________________  _____________________________  _____________________________  _____________________________  _____________________________ 1 =once/  2= twice / 3 = three times a day every day every week every weekend every month every year every summer / autumn / spring/ winter</dc:title>
  <dc:creator>kkgranqv</dc:creator>
  <cp:lastModifiedBy>kkgranqv</cp:lastModifiedBy>
  <cp:revision>2</cp:revision>
  <dcterms:created xsi:type="dcterms:W3CDTF">2013-11-15T16:52:04Z</dcterms:created>
  <dcterms:modified xsi:type="dcterms:W3CDTF">2013-11-15T16:53:16Z</dcterms:modified>
</cp:coreProperties>
</file>

<file path=docProps/thumbnail.jpeg>
</file>