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7" r:id="rId2"/>
  </p:sldIdLst>
  <p:sldSz cx="9144000" cy="6858000" type="screen4x3"/>
  <p:notesSz cx="6858000" cy="9144000"/>
  <p:defaultTextStyle>
    <a:defPPr>
      <a:defRPr lang="fi-FI"/>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8" d="100"/>
          <a:sy n="108" d="100"/>
        </p:scale>
        <p:origin x="-1116"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fi-FI"/>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409866E-C319-4738-979D-4AD172A9F025}" type="datetimeFigureOut">
              <a:rPr lang="fi-FI" smtClean="0"/>
              <a:t>15.11.2013</a:t>
            </a:fld>
            <a:endParaRPr lang="fi-FI"/>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fi-FI"/>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i-FI"/>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fi-FI"/>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1CEFA37F-F168-48E1-9A04-A53012AED73D}" type="slidenum">
              <a:rPr lang="fi-FI" smtClean="0"/>
              <a:t>‹#›</a:t>
            </a:fld>
            <a:endParaRPr lang="fi-FI"/>
          </a:p>
        </p:txBody>
      </p:sp>
    </p:spTree>
    <p:extLst>
      <p:ext uri="{BB962C8B-B14F-4D97-AF65-F5344CB8AC3E}">
        <p14:creationId xmlns:p14="http://schemas.microsoft.com/office/powerpoint/2010/main" val="46190314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obrazu snímky 1"/>
          <p:cNvSpPr>
            <a:spLocks noGrp="1" noRot="1" noChangeAspect="1"/>
          </p:cNvSpPr>
          <p:nvPr>
            <p:ph type="sldImg"/>
          </p:nvPr>
        </p:nvSpPr>
        <p:spPr>
          <a:xfrm>
            <a:off x="1143000" y="695325"/>
            <a:ext cx="4570413" cy="3427413"/>
          </a:xfrm>
          <a:solidFill>
            <a:srgbClr val="4F81BD"/>
          </a:solidFill>
          <a:ln w="25402">
            <a:solidFill>
              <a:srgbClr val="385D8A"/>
            </a:solidFill>
            <a:prstDash val="solid"/>
          </a:ln>
        </p:spPr>
      </p:sp>
      <p:sp>
        <p:nvSpPr>
          <p:cNvPr id="3" name="Zástupný symbol poznámok 2"/>
          <p:cNvSpPr txBox="1">
            <a:spLocks noGrp="1"/>
          </p:cNvSpPr>
          <p:nvPr>
            <p:ph type="body" sz="quarter" idx="1"/>
          </p:nvPr>
        </p:nvSpPr>
        <p:spPr>
          <a:xfrm>
            <a:off x="685828" y="4343324"/>
            <a:ext cx="5486309" cy="4114871"/>
          </a:xfrm>
        </p:spPr>
        <p:txBody>
          <a:bodyPr/>
          <a:lstStyle/>
          <a:p>
            <a:endParaRPr lang="fi-FI"/>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fi-FI"/>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fi-FI"/>
          </a:p>
        </p:txBody>
      </p:sp>
      <p:sp>
        <p:nvSpPr>
          <p:cNvPr id="4" name="Date Placeholder 3"/>
          <p:cNvSpPr>
            <a:spLocks noGrp="1"/>
          </p:cNvSpPr>
          <p:nvPr>
            <p:ph type="dt" sz="half" idx="10"/>
          </p:nvPr>
        </p:nvSpPr>
        <p:spPr/>
        <p:txBody>
          <a:bodyPr/>
          <a:lstStyle/>
          <a:p>
            <a:fld id="{A8FEF3D3-49DE-46CC-8042-5A3C186C2F5A}" type="datetimeFigureOut">
              <a:rPr lang="fi-FI" smtClean="0"/>
              <a:t>15.11.2013</a:t>
            </a:fld>
            <a:endParaRPr lang="fi-FI"/>
          </a:p>
        </p:txBody>
      </p:sp>
      <p:sp>
        <p:nvSpPr>
          <p:cNvPr id="5" name="Footer Placeholder 4"/>
          <p:cNvSpPr>
            <a:spLocks noGrp="1"/>
          </p:cNvSpPr>
          <p:nvPr>
            <p:ph type="ftr" sz="quarter" idx="11"/>
          </p:nvPr>
        </p:nvSpPr>
        <p:spPr/>
        <p:txBody>
          <a:bodyPr/>
          <a:lstStyle/>
          <a:p>
            <a:endParaRPr lang="fi-FI"/>
          </a:p>
        </p:txBody>
      </p:sp>
      <p:sp>
        <p:nvSpPr>
          <p:cNvPr id="6" name="Slide Number Placeholder 5"/>
          <p:cNvSpPr>
            <a:spLocks noGrp="1"/>
          </p:cNvSpPr>
          <p:nvPr>
            <p:ph type="sldNum" sz="quarter" idx="12"/>
          </p:nvPr>
        </p:nvSpPr>
        <p:spPr/>
        <p:txBody>
          <a:bodyPr/>
          <a:lstStyle/>
          <a:p>
            <a:fld id="{2912A908-7B3B-4764-9C0F-297975FB4C4C}" type="slidenum">
              <a:rPr lang="fi-FI" smtClean="0"/>
              <a:t>‹#›</a:t>
            </a:fld>
            <a:endParaRPr lang="fi-FI"/>
          </a:p>
        </p:txBody>
      </p:sp>
    </p:spTree>
    <p:extLst>
      <p:ext uri="{BB962C8B-B14F-4D97-AF65-F5344CB8AC3E}">
        <p14:creationId xmlns:p14="http://schemas.microsoft.com/office/powerpoint/2010/main" val="44908685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i-FI"/>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i-FI"/>
          </a:p>
        </p:txBody>
      </p:sp>
      <p:sp>
        <p:nvSpPr>
          <p:cNvPr id="4" name="Date Placeholder 3"/>
          <p:cNvSpPr>
            <a:spLocks noGrp="1"/>
          </p:cNvSpPr>
          <p:nvPr>
            <p:ph type="dt" sz="half" idx="10"/>
          </p:nvPr>
        </p:nvSpPr>
        <p:spPr/>
        <p:txBody>
          <a:bodyPr/>
          <a:lstStyle/>
          <a:p>
            <a:fld id="{A8FEF3D3-49DE-46CC-8042-5A3C186C2F5A}" type="datetimeFigureOut">
              <a:rPr lang="fi-FI" smtClean="0"/>
              <a:t>15.11.2013</a:t>
            </a:fld>
            <a:endParaRPr lang="fi-FI"/>
          </a:p>
        </p:txBody>
      </p:sp>
      <p:sp>
        <p:nvSpPr>
          <p:cNvPr id="5" name="Footer Placeholder 4"/>
          <p:cNvSpPr>
            <a:spLocks noGrp="1"/>
          </p:cNvSpPr>
          <p:nvPr>
            <p:ph type="ftr" sz="quarter" idx="11"/>
          </p:nvPr>
        </p:nvSpPr>
        <p:spPr/>
        <p:txBody>
          <a:bodyPr/>
          <a:lstStyle/>
          <a:p>
            <a:endParaRPr lang="fi-FI"/>
          </a:p>
        </p:txBody>
      </p:sp>
      <p:sp>
        <p:nvSpPr>
          <p:cNvPr id="6" name="Slide Number Placeholder 5"/>
          <p:cNvSpPr>
            <a:spLocks noGrp="1"/>
          </p:cNvSpPr>
          <p:nvPr>
            <p:ph type="sldNum" sz="quarter" idx="12"/>
          </p:nvPr>
        </p:nvSpPr>
        <p:spPr/>
        <p:txBody>
          <a:bodyPr/>
          <a:lstStyle/>
          <a:p>
            <a:fld id="{2912A908-7B3B-4764-9C0F-297975FB4C4C}" type="slidenum">
              <a:rPr lang="fi-FI" smtClean="0"/>
              <a:t>‹#›</a:t>
            </a:fld>
            <a:endParaRPr lang="fi-FI"/>
          </a:p>
        </p:txBody>
      </p:sp>
    </p:spTree>
    <p:extLst>
      <p:ext uri="{BB962C8B-B14F-4D97-AF65-F5344CB8AC3E}">
        <p14:creationId xmlns:p14="http://schemas.microsoft.com/office/powerpoint/2010/main" val="390419218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fi-FI"/>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i-FI"/>
          </a:p>
        </p:txBody>
      </p:sp>
      <p:sp>
        <p:nvSpPr>
          <p:cNvPr id="4" name="Date Placeholder 3"/>
          <p:cNvSpPr>
            <a:spLocks noGrp="1"/>
          </p:cNvSpPr>
          <p:nvPr>
            <p:ph type="dt" sz="half" idx="10"/>
          </p:nvPr>
        </p:nvSpPr>
        <p:spPr/>
        <p:txBody>
          <a:bodyPr/>
          <a:lstStyle/>
          <a:p>
            <a:fld id="{A8FEF3D3-49DE-46CC-8042-5A3C186C2F5A}" type="datetimeFigureOut">
              <a:rPr lang="fi-FI" smtClean="0"/>
              <a:t>15.11.2013</a:t>
            </a:fld>
            <a:endParaRPr lang="fi-FI"/>
          </a:p>
        </p:txBody>
      </p:sp>
      <p:sp>
        <p:nvSpPr>
          <p:cNvPr id="5" name="Footer Placeholder 4"/>
          <p:cNvSpPr>
            <a:spLocks noGrp="1"/>
          </p:cNvSpPr>
          <p:nvPr>
            <p:ph type="ftr" sz="quarter" idx="11"/>
          </p:nvPr>
        </p:nvSpPr>
        <p:spPr/>
        <p:txBody>
          <a:bodyPr/>
          <a:lstStyle/>
          <a:p>
            <a:endParaRPr lang="fi-FI"/>
          </a:p>
        </p:txBody>
      </p:sp>
      <p:sp>
        <p:nvSpPr>
          <p:cNvPr id="6" name="Slide Number Placeholder 5"/>
          <p:cNvSpPr>
            <a:spLocks noGrp="1"/>
          </p:cNvSpPr>
          <p:nvPr>
            <p:ph type="sldNum" sz="quarter" idx="12"/>
          </p:nvPr>
        </p:nvSpPr>
        <p:spPr/>
        <p:txBody>
          <a:bodyPr/>
          <a:lstStyle/>
          <a:p>
            <a:fld id="{2912A908-7B3B-4764-9C0F-297975FB4C4C}" type="slidenum">
              <a:rPr lang="fi-FI" smtClean="0"/>
              <a:t>‹#›</a:t>
            </a:fld>
            <a:endParaRPr lang="fi-FI"/>
          </a:p>
        </p:txBody>
      </p:sp>
    </p:spTree>
    <p:extLst>
      <p:ext uri="{BB962C8B-B14F-4D97-AF65-F5344CB8AC3E}">
        <p14:creationId xmlns:p14="http://schemas.microsoft.com/office/powerpoint/2010/main" val="13881936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i-FI"/>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i-FI"/>
          </a:p>
        </p:txBody>
      </p:sp>
      <p:sp>
        <p:nvSpPr>
          <p:cNvPr id="4" name="Date Placeholder 3"/>
          <p:cNvSpPr>
            <a:spLocks noGrp="1"/>
          </p:cNvSpPr>
          <p:nvPr>
            <p:ph type="dt" sz="half" idx="10"/>
          </p:nvPr>
        </p:nvSpPr>
        <p:spPr/>
        <p:txBody>
          <a:bodyPr/>
          <a:lstStyle/>
          <a:p>
            <a:fld id="{A8FEF3D3-49DE-46CC-8042-5A3C186C2F5A}" type="datetimeFigureOut">
              <a:rPr lang="fi-FI" smtClean="0"/>
              <a:t>15.11.2013</a:t>
            </a:fld>
            <a:endParaRPr lang="fi-FI"/>
          </a:p>
        </p:txBody>
      </p:sp>
      <p:sp>
        <p:nvSpPr>
          <p:cNvPr id="5" name="Footer Placeholder 4"/>
          <p:cNvSpPr>
            <a:spLocks noGrp="1"/>
          </p:cNvSpPr>
          <p:nvPr>
            <p:ph type="ftr" sz="quarter" idx="11"/>
          </p:nvPr>
        </p:nvSpPr>
        <p:spPr/>
        <p:txBody>
          <a:bodyPr/>
          <a:lstStyle/>
          <a:p>
            <a:endParaRPr lang="fi-FI"/>
          </a:p>
        </p:txBody>
      </p:sp>
      <p:sp>
        <p:nvSpPr>
          <p:cNvPr id="6" name="Slide Number Placeholder 5"/>
          <p:cNvSpPr>
            <a:spLocks noGrp="1"/>
          </p:cNvSpPr>
          <p:nvPr>
            <p:ph type="sldNum" sz="quarter" idx="12"/>
          </p:nvPr>
        </p:nvSpPr>
        <p:spPr/>
        <p:txBody>
          <a:bodyPr/>
          <a:lstStyle/>
          <a:p>
            <a:fld id="{2912A908-7B3B-4764-9C0F-297975FB4C4C}" type="slidenum">
              <a:rPr lang="fi-FI" smtClean="0"/>
              <a:t>‹#›</a:t>
            </a:fld>
            <a:endParaRPr lang="fi-FI"/>
          </a:p>
        </p:txBody>
      </p:sp>
    </p:spTree>
    <p:extLst>
      <p:ext uri="{BB962C8B-B14F-4D97-AF65-F5344CB8AC3E}">
        <p14:creationId xmlns:p14="http://schemas.microsoft.com/office/powerpoint/2010/main" val="31136537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fi-FI"/>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8FEF3D3-49DE-46CC-8042-5A3C186C2F5A}" type="datetimeFigureOut">
              <a:rPr lang="fi-FI" smtClean="0"/>
              <a:t>15.11.2013</a:t>
            </a:fld>
            <a:endParaRPr lang="fi-FI"/>
          </a:p>
        </p:txBody>
      </p:sp>
      <p:sp>
        <p:nvSpPr>
          <p:cNvPr id="5" name="Footer Placeholder 4"/>
          <p:cNvSpPr>
            <a:spLocks noGrp="1"/>
          </p:cNvSpPr>
          <p:nvPr>
            <p:ph type="ftr" sz="quarter" idx="11"/>
          </p:nvPr>
        </p:nvSpPr>
        <p:spPr/>
        <p:txBody>
          <a:bodyPr/>
          <a:lstStyle/>
          <a:p>
            <a:endParaRPr lang="fi-FI"/>
          </a:p>
        </p:txBody>
      </p:sp>
      <p:sp>
        <p:nvSpPr>
          <p:cNvPr id="6" name="Slide Number Placeholder 5"/>
          <p:cNvSpPr>
            <a:spLocks noGrp="1"/>
          </p:cNvSpPr>
          <p:nvPr>
            <p:ph type="sldNum" sz="quarter" idx="12"/>
          </p:nvPr>
        </p:nvSpPr>
        <p:spPr/>
        <p:txBody>
          <a:bodyPr/>
          <a:lstStyle/>
          <a:p>
            <a:fld id="{2912A908-7B3B-4764-9C0F-297975FB4C4C}" type="slidenum">
              <a:rPr lang="fi-FI" smtClean="0"/>
              <a:t>‹#›</a:t>
            </a:fld>
            <a:endParaRPr lang="fi-FI"/>
          </a:p>
        </p:txBody>
      </p:sp>
    </p:spTree>
    <p:extLst>
      <p:ext uri="{BB962C8B-B14F-4D97-AF65-F5344CB8AC3E}">
        <p14:creationId xmlns:p14="http://schemas.microsoft.com/office/powerpoint/2010/main" val="10848431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i-FI"/>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i-FI"/>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i-FI"/>
          </a:p>
        </p:txBody>
      </p:sp>
      <p:sp>
        <p:nvSpPr>
          <p:cNvPr id="5" name="Date Placeholder 4"/>
          <p:cNvSpPr>
            <a:spLocks noGrp="1"/>
          </p:cNvSpPr>
          <p:nvPr>
            <p:ph type="dt" sz="half" idx="10"/>
          </p:nvPr>
        </p:nvSpPr>
        <p:spPr/>
        <p:txBody>
          <a:bodyPr/>
          <a:lstStyle/>
          <a:p>
            <a:fld id="{A8FEF3D3-49DE-46CC-8042-5A3C186C2F5A}" type="datetimeFigureOut">
              <a:rPr lang="fi-FI" smtClean="0"/>
              <a:t>15.11.2013</a:t>
            </a:fld>
            <a:endParaRPr lang="fi-FI"/>
          </a:p>
        </p:txBody>
      </p:sp>
      <p:sp>
        <p:nvSpPr>
          <p:cNvPr id="6" name="Footer Placeholder 5"/>
          <p:cNvSpPr>
            <a:spLocks noGrp="1"/>
          </p:cNvSpPr>
          <p:nvPr>
            <p:ph type="ftr" sz="quarter" idx="11"/>
          </p:nvPr>
        </p:nvSpPr>
        <p:spPr/>
        <p:txBody>
          <a:bodyPr/>
          <a:lstStyle/>
          <a:p>
            <a:endParaRPr lang="fi-FI"/>
          </a:p>
        </p:txBody>
      </p:sp>
      <p:sp>
        <p:nvSpPr>
          <p:cNvPr id="7" name="Slide Number Placeholder 6"/>
          <p:cNvSpPr>
            <a:spLocks noGrp="1"/>
          </p:cNvSpPr>
          <p:nvPr>
            <p:ph type="sldNum" sz="quarter" idx="12"/>
          </p:nvPr>
        </p:nvSpPr>
        <p:spPr/>
        <p:txBody>
          <a:bodyPr/>
          <a:lstStyle/>
          <a:p>
            <a:fld id="{2912A908-7B3B-4764-9C0F-297975FB4C4C}" type="slidenum">
              <a:rPr lang="fi-FI" smtClean="0"/>
              <a:t>‹#›</a:t>
            </a:fld>
            <a:endParaRPr lang="fi-FI"/>
          </a:p>
        </p:txBody>
      </p:sp>
    </p:spTree>
    <p:extLst>
      <p:ext uri="{BB962C8B-B14F-4D97-AF65-F5344CB8AC3E}">
        <p14:creationId xmlns:p14="http://schemas.microsoft.com/office/powerpoint/2010/main" val="29240371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fi-FI"/>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i-FI"/>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i-FI"/>
          </a:p>
        </p:txBody>
      </p:sp>
      <p:sp>
        <p:nvSpPr>
          <p:cNvPr id="7" name="Date Placeholder 6"/>
          <p:cNvSpPr>
            <a:spLocks noGrp="1"/>
          </p:cNvSpPr>
          <p:nvPr>
            <p:ph type="dt" sz="half" idx="10"/>
          </p:nvPr>
        </p:nvSpPr>
        <p:spPr/>
        <p:txBody>
          <a:bodyPr/>
          <a:lstStyle/>
          <a:p>
            <a:fld id="{A8FEF3D3-49DE-46CC-8042-5A3C186C2F5A}" type="datetimeFigureOut">
              <a:rPr lang="fi-FI" smtClean="0"/>
              <a:t>15.11.2013</a:t>
            </a:fld>
            <a:endParaRPr lang="fi-FI"/>
          </a:p>
        </p:txBody>
      </p:sp>
      <p:sp>
        <p:nvSpPr>
          <p:cNvPr id="8" name="Footer Placeholder 7"/>
          <p:cNvSpPr>
            <a:spLocks noGrp="1"/>
          </p:cNvSpPr>
          <p:nvPr>
            <p:ph type="ftr" sz="quarter" idx="11"/>
          </p:nvPr>
        </p:nvSpPr>
        <p:spPr/>
        <p:txBody>
          <a:bodyPr/>
          <a:lstStyle/>
          <a:p>
            <a:endParaRPr lang="fi-FI"/>
          </a:p>
        </p:txBody>
      </p:sp>
      <p:sp>
        <p:nvSpPr>
          <p:cNvPr id="9" name="Slide Number Placeholder 8"/>
          <p:cNvSpPr>
            <a:spLocks noGrp="1"/>
          </p:cNvSpPr>
          <p:nvPr>
            <p:ph type="sldNum" sz="quarter" idx="12"/>
          </p:nvPr>
        </p:nvSpPr>
        <p:spPr/>
        <p:txBody>
          <a:bodyPr/>
          <a:lstStyle/>
          <a:p>
            <a:fld id="{2912A908-7B3B-4764-9C0F-297975FB4C4C}" type="slidenum">
              <a:rPr lang="fi-FI" smtClean="0"/>
              <a:t>‹#›</a:t>
            </a:fld>
            <a:endParaRPr lang="fi-FI"/>
          </a:p>
        </p:txBody>
      </p:sp>
    </p:spTree>
    <p:extLst>
      <p:ext uri="{BB962C8B-B14F-4D97-AF65-F5344CB8AC3E}">
        <p14:creationId xmlns:p14="http://schemas.microsoft.com/office/powerpoint/2010/main" val="388019659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i-FI"/>
          </a:p>
        </p:txBody>
      </p:sp>
      <p:sp>
        <p:nvSpPr>
          <p:cNvPr id="3" name="Date Placeholder 2"/>
          <p:cNvSpPr>
            <a:spLocks noGrp="1"/>
          </p:cNvSpPr>
          <p:nvPr>
            <p:ph type="dt" sz="half" idx="10"/>
          </p:nvPr>
        </p:nvSpPr>
        <p:spPr/>
        <p:txBody>
          <a:bodyPr/>
          <a:lstStyle/>
          <a:p>
            <a:fld id="{A8FEF3D3-49DE-46CC-8042-5A3C186C2F5A}" type="datetimeFigureOut">
              <a:rPr lang="fi-FI" smtClean="0"/>
              <a:t>15.11.2013</a:t>
            </a:fld>
            <a:endParaRPr lang="fi-FI"/>
          </a:p>
        </p:txBody>
      </p:sp>
      <p:sp>
        <p:nvSpPr>
          <p:cNvPr id="4" name="Footer Placeholder 3"/>
          <p:cNvSpPr>
            <a:spLocks noGrp="1"/>
          </p:cNvSpPr>
          <p:nvPr>
            <p:ph type="ftr" sz="quarter" idx="11"/>
          </p:nvPr>
        </p:nvSpPr>
        <p:spPr/>
        <p:txBody>
          <a:bodyPr/>
          <a:lstStyle/>
          <a:p>
            <a:endParaRPr lang="fi-FI"/>
          </a:p>
        </p:txBody>
      </p:sp>
      <p:sp>
        <p:nvSpPr>
          <p:cNvPr id="5" name="Slide Number Placeholder 4"/>
          <p:cNvSpPr>
            <a:spLocks noGrp="1"/>
          </p:cNvSpPr>
          <p:nvPr>
            <p:ph type="sldNum" sz="quarter" idx="12"/>
          </p:nvPr>
        </p:nvSpPr>
        <p:spPr/>
        <p:txBody>
          <a:bodyPr/>
          <a:lstStyle/>
          <a:p>
            <a:fld id="{2912A908-7B3B-4764-9C0F-297975FB4C4C}" type="slidenum">
              <a:rPr lang="fi-FI" smtClean="0"/>
              <a:t>‹#›</a:t>
            </a:fld>
            <a:endParaRPr lang="fi-FI"/>
          </a:p>
        </p:txBody>
      </p:sp>
    </p:spTree>
    <p:extLst>
      <p:ext uri="{BB962C8B-B14F-4D97-AF65-F5344CB8AC3E}">
        <p14:creationId xmlns:p14="http://schemas.microsoft.com/office/powerpoint/2010/main" val="192506765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8FEF3D3-49DE-46CC-8042-5A3C186C2F5A}" type="datetimeFigureOut">
              <a:rPr lang="fi-FI" smtClean="0"/>
              <a:t>15.11.2013</a:t>
            </a:fld>
            <a:endParaRPr lang="fi-FI"/>
          </a:p>
        </p:txBody>
      </p:sp>
      <p:sp>
        <p:nvSpPr>
          <p:cNvPr id="3" name="Footer Placeholder 2"/>
          <p:cNvSpPr>
            <a:spLocks noGrp="1"/>
          </p:cNvSpPr>
          <p:nvPr>
            <p:ph type="ftr" sz="quarter" idx="11"/>
          </p:nvPr>
        </p:nvSpPr>
        <p:spPr/>
        <p:txBody>
          <a:bodyPr/>
          <a:lstStyle/>
          <a:p>
            <a:endParaRPr lang="fi-FI"/>
          </a:p>
        </p:txBody>
      </p:sp>
      <p:sp>
        <p:nvSpPr>
          <p:cNvPr id="4" name="Slide Number Placeholder 3"/>
          <p:cNvSpPr>
            <a:spLocks noGrp="1"/>
          </p:cNvSpPr>
          <p:nvPr>
            <p:ph type="sldNum" sz="quarter" idx="12"/>
          </p:nvPr>
        </p:nvSpPr>
        <p:spPr/>
        <p:txBody>
          <a:bodyPr/>
          <a:lstStyle/>
          <a:p>
            <a:fld id="{2912A908-7B3B-4764-9C0F-297975FB4C4C}" type="slidenum">
              <a:rPr lang="fi-FI" smtClean="0"/>
              <a:t>‹#›</a:t>
            </a:fld>
            <a:endParaRPr lang="fi-FI"/>
          </a:p>
        </p:txBody>
      </p:sp>
    </p:spTree>
    <p:extLst>
      <p:ext uri="{BB962C8B-B14F-4D97-AF65-F5344CB8AC3E}">
        <p14:creationId xmlns:p14="http://schemas.microsoft.com/office/powerpoint/2010/main" val="14093407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fi-FI"/>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i-FI"/>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8FEF3D3-49DE-46CC-8042-5A3C186C2F5A}" type="datetimeFigureOut">
              <a:rPr lang="fi-FI" smtClean="0"/>
              <a:t>15.11.2013</a:t>
            </a:fld>
            <a:endParaRPr lang="fi-FI"/>
          </a:p>
        </p:txBody>
      </p:sp>
      <p:sp>
        <p:nvSpPr>
          <p:cNvPr id="6" name="Footer Placeholder 5"/>
          <p:cNvSpPr>
            <a:spLocks noGrp="1"/>
          </p:cNvSpPr>
          <p:nvPr>
            <p:ph type="ftr" sz="quarter" idx="11"/>
          </p:nvPr>
        </p:nvSpPr>
        <p:spPr/>
        <p:txBody>
          <a:bodyPr/>
          <a:lstStyle/>
          <a:p>
            <a:endParaRPr lang="fi-FI"/>
          </a:p>
        </p:txBody>
      </p:sp>
      <p:sp>
        <p:nvSpPr>
          <p:cNvPr id="7" name="Slide Number Placeholder 6"/>
          <p:cNvSpPr>
            <a:spLocks noGrp="1"/>
          </p:cNvSpPr>
          <p:nvPr>
            <p:ph type="sldNum" sz="quarter" idx="12"/>
          </p:nvPr>
        </p:nvSpPr>
        <p:spPr/>
        <p:txBody>
          <a:bodyPr/>
          <a:lstStyle/>
          <a:p>
            <a:fld id="{2912A908-7B3B-4764-9C0F-297975FB4C4C}" type="slidenum">
              <a:rPr lang="fi-FI" smtClean="0"/>
              <a:t>‹#›</a:t>
            </a:fld>
            <a:endParaRPr lang="fi-FI"/>
          </a:p>
        </p:txBody>
      </p:sp>
    </p:spTree>
    <p:extLst>
      <p:ext uri="{BB962C8B-B14F-4D97-AF65-F5344CB8AC3E}">
        <p14:creationId xmlns:p14="http://schemas.microsoft.com/office/powerpoint/2010/main" val="5241005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fi-FI"/>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i-FI"/>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8FEF3D3-49DE-46CC-8042-5A3C186C2F5A}" type="datetimeFigureOut">
              <a:rPr lang="fi-FI" smtClean="0"/>
              <a:t>15.11.2013</a:t>
            </a:fld>
            <a:endParaRPr lang="fi-FI"/>
          </a:p>
        </p:txBody>
      </p:sp>
      <p:sp>
        <p:nvSpPr>
          <p:cNvPr id="6" name="Footer Placeholder 5"/>
          <p:cNvSpPr>
            <a:spLocks noGrp="1"/>
          </p:cNvSpPr>
          <p:nvPr>
            <p:ph type="ftr" sz="quarter" idx="11"/>
          </p:nvPr>
        </p:nvSpPr>
        <p:spPr/>
        <p:txBody>
          <a:bodyPr/>
          <a:lstStyle/>
          <a:p>
            <a:endParaRPr lang="fi-FI"/>
          </a:p>
        </p:txBody>
      </p:sp>
      <p:sp>
        <p:nvSpPr>
          <p:cNvPr id="7" name="Slide Number Placeholder 6"/>
          <p:cNvSpPr>
            <a:spLocks noGrp="1"/>
          </p:cNvSpPr>
          <p:nvPr>
            <p:ph type="sldNum" sz="quarter" idx="12"/>
          </p:nvPr>
        </p:nvSpPr>
        <p:spPr/>
        <p:txBody>
          <a:bodyPr/>
          <a:lstStyle/>
          <a:p>
            <a:fld id="{2912A908-7B3B-4764-9C0F-297975FB4C4C}" type="slidenum">
              <a:rPr lang="fi-FI" smtClean="0"/>
              <a:t>‹#›</a:t>
            </a:fld>
            <a:endParaRPr lang="fi-FI"/>
          </a:p>
        </p:txBody>
      </p:sp>
    </p:spTree>
    <p:extLst>
      <p:ext uri="{BB962C8B-B14F-4D97-AF65-F5344CB8AC3E}">
        <p14:creationId xmlns:p14="http://schemas.microsoft.com/office/powerpoint/2010/main" val="265563341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fi-FI"/>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i-FI"/>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8FEF3D3-49DE-46CC-8042-5A3C186C2F5A}" type="datetimeFigureOut">
              <a:rPr lang="fi-FI" smtClean="0"/>
              <a:t>15.11.2013</a:t>
            </a:fld>
            <a:endParaRPr lang="fi-FI"/>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i-FI"/>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912A908-7B3B-4764-9C0F-297975FB4C4C}" type="slidenum">
              <a:rPr lang="fi-FI" smtClean="0"/>
              <a:t>‹#›</a:t>
            </a:fld>
            <a:endParaRPr lang="fi-FI"/>
          </a:p>
        </p:txBody>
      </p:sp>
    </p:spTree>
    <p:extLst>
      <p:ext uri="{BB962C8B-B14F-4D97-AF65-F5344CB8AC3E}">
        <p14:creationId xmlns:p14="http://schemas.microsoft.com/office/powerpoint/2010/main" val="359419255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fi-FI"/>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tsikko 1"/>
          <p:cNvSpPr txBox="1">
            <a:spLocks noGrp="1"/>
          </p:cNvSpPr>
          <p:nvPr>
            <p:ph type="title" idx="4294967295"/>
          </p:nvPr>
        </p:nvSpPr>
        <p:spPr>
          <a:xfrm>
            <a:off x="395276" y="0"/>
            <a:ext cx="8229243" cy="1142643"/>
          </a:xfrm>
        </p:spPr>
        <p:txBody>
          <a:bodyPr anchorCtr="0">
            <a:normAutofit fontScale="90000"/>
          </a:bodyPr>
          <a:lstStyle/>
          <a:p>
            <a:pPr lvl="0" algn="l" hangingPunct="1">
              <a:buNone/>
            </a:pPr>
            <a:r>
              <a:rPr lang="sk-SK" sz="1000">
                <a:latin typeface="Calibri"/>
              </a:rPr>
              <a:t/>
            </a:r>
            <a:br>
              <a:rPr lang="sk-SK" sz="1000">
                <a:latin typeface="Calibri"/>
              </a:rPr>
            </a:br>
            <a:r>
              <a:rPr lang="fi-FI" sz="1000">
                <a:latin typeface="Calibri"/>
              </a:rPr>
              <a:t>Attachment 4.9. </a:t>
            </a:r>
            <a:r>
              <a:rPr lang="fi-FI" sz="1400"/>
              <a:t/>
            </a:r>
            <a:br>
              <a:rPr lang="fi-FI" sz="1400"/>
            </a:br>
            <a:r>
              <a:rPr lang="fi-FI" sz="1600" b="1">
                <a:latin typeface="Times New Roman" pitchFamily="18"/>
                <a:cs typeface="Times New Roman" pitchFamily="18"/>
              </a:rPr>
              <a:t>How much is it?</a:t>
            </a:r>
            <a:r>
              <a:rPr lang="sk-SK" sz="1600" b="1">
                <a:latin typeface="Times New Roman" pitchFamily="18"/>
                <a:cs typeface="Times New Roman" pitchFamily="18"/>
              </a:rPr>
              <a:t/>
            </a:r>
            <a:br>
              <a:rPr lang="sk-SK" sz="1600" b="1">
                <a:latin typeface="Times New Roman" pitchFamily="18"/>
                <a:cs typeface="Times New Roman" pitchFamily="18"/>
              </a:rPr>
            </a:br>
            <a:r>
              <a:rPr lang="fi-FI" sz="1600" b="1">
                <a:latin typeface="Times New Roman" pitchFamily="18"/>
                <a:cs typeface="Times New Roman" pitchFamily="18"/>
              </a:rPr>
              <a:t/>
            </a:r>
            <a:br>
              <a:rPr lang="fi-FI" sz="1600" b="1">
                <a:latin typeface="Times New Roman" pitchFamily="18"/>
                <a:cs typeface="Times New Roman" pitchFamily="18"/>
              </a:rPr>
            </a:br>
            <a:r>
              <a:rPr lang="fi-FI" sz="1400">
                <a:latin typeface="Times New Roman" pitchFamily="18"/>
                <a:cs typeface="Times New Roman" pitchFamily="18"/>
              </a:rPr>
              <a:t>Play the game with one dice and color the pictures that you hit. Play at least three rounds on the board. The winner is the one who managed to buy more things.</a:t>
            </a:r>
          </a:p>
        </p:txBody>
      </p:sp>
      <p:pic>
        <p:nvPicPr>
          <p:cNvPr id="3" name="Picture 2"/>
          <p:cNvPicPr>
            <a:picLocks noChangeAspect="1"/>
          </p:cNvPicPr>
          <p:nvPr/>
        </p:nvPicPr>
        <p:blipFill>
          <a:blip r:embed="rId3">
            <a:lum/>
            <a:alphaModFix/>
          </a:blip>
          <a:srcRect/>
          <a:stretch>
            <a:fillRect/>
          </a:stretch>
        </p:blipFill>
        <p:spPr>
          <a:xfrm>
            <a:off x="468355" y="1413004"/>
            <a:ext cx="7559280" cy="5290919"/>
          </a:xfrm>
          <a:prstGeom prst="rect">
            <a:avLst/>
          </a:prstGeom>
          <a:noFill/>
          <a:ln>
            <a:noFill/>
          </a:ln>
        </p:spPr>
      </p:pic>
      <p:sp>
        <p:nvSpPr>
          <p:cNvPr id="4" name="Suora yhdysviiva 7"/>
          <p:cNvSpPr/>
          <p:nvPr/>
        </p:nvSpPr>
        <p:spPr>
          <a:xfrm>
            <a:off x="3708358" y="1915914"/>
            <a:ext cx="934919"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5" name="Suora yhdysviiva 10"/>
          <p:cNvSpPr/>
          <p:nvPr/>
        </p:nvSpPr>
        <p:spPr>
          <a:xfrm>
            <a:off x="4066922" y="2565358"/>
            <a:ext cx="936720"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6" name="Suora yhdysviiva 11"/>
          <p:cNvSpPr/>
          <p:nvPr/>
        </p:nvSpPr>
        <p:spPr>
          <a:xfrm>
            <a:off x="5435275" y="3860642"/>
            <a:ext cx="936720"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7" name="Suora yhdysviiva 12"/>
          <p:cNvSpPr/>
          <p:nvPr/>
        </p:nvSpPr>
        <p:spPr>
          <a:xfrm>
            <a:off x="5867275" y="3284277"/>
            <a:ext cx="936720"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8" name="Suora yhdysviiva 13"/>
          <p:cNvSpPr/>
          <p:nvPr/>
        </p:nvSpPr>
        <p:spPr>
          <a:xfrm>
            <a:off x="7524716" y="2133359"/>
            <a:ext cx="934919"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9" name="Suora yhdysviiva 14"/>
          <p:cNvSpPr/>
          <p:nvPr/>
        </p:nvSpPr>
        <p:spPr>
          <a:xfrm>
            <a:off x="7956358" y="3357356"/>
            <a:ext cx="936720"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10" name="Suora yhdysviiva 15"/>
          <p:cNvSpPr/>
          <p:nvPr/>
        </p:nvSpPr>
        <p:spPr>
          <a:xfrm>
            <a:off x="7885081" y="5012996"/>
            <a:ext cx="934919"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11" name="Suora yhdysviiva 16"/>
          <p:cNvSpPr/>
          <p:nvPr/>
        </p:nvSpPr>
        <p:spPr>
          <a:xfrm>
            <a:off x="7308716" y="6165716"/>
            <a:ext cx="934919"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12" name="Suora yhdysviiva 17"/>
          <p:cNvSpPr/>
          <p:nvPr/>
        </p:nvSpPr>
        <p:spPr>
          <a:xfrm>
            <a:off x="5940363" y="5157718"/>
            <a:ext cx="934919"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13" name="Suora yhdysviiva 18"/>
          <p:cNvSpPr/>
          <p:nvPr/>
        </p:nvSpPr>
        <p:spPr>
          <a:xfrm>
            <a:off x="4787642" y="4868640"/>
            <a:ext cx="936720"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14" name="Suora yhdysviiva 19"/>
          <p:cNvSpPr/>
          <p:nvPr/>
        </p:nvSpPr>
        <p:spPr>
          <a:xfrm>
            <a:off x="2268361" y="4004998"/>
            <a:ext cx="934919"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15" name="Suora yhdysviiva 20"/>
          <p:cNvSpPr/>
          <p:nvPr/>
        </p:nvSpPr>
        <p:spPr>
          <a:xfrm>
            <a:off x="2987637" y="5660995"/>
            <a:ext cx="936363"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16" name="Suora yhdysviiva 21"/>
          <p:cNvSpPr/>
          <p:nvPr/>
        </p:nvSpPr>
        <p:spPr>
          <a:xfrm>
            <a:off x="1547640" y="3429000"/>
            <a:ext cx="936720"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17" name="Suora yhdysviiva 22"/>
          <p:cNvSpPr/>
          <p:nvPr/>
        </p:nvSpPr>
        <p:spPr>
          <a:xfrm>
            <a:off x="1331640" y="4724284"/>
            <a:ext cx="936720"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
        <p:nvSpPr>
          <p:cNvPr id="18" name="Suora yhdysviiva 23"/>
          <p:cNvSpPr/>
          <p:nvPr/>
        </p:nvSpPr>
        <p:spPr>
          <a:xfrm>
            <a:off x="2050916" y="6453003"/>
            <a:ext cx="936720" cy="0"/>
          </a:xfrm>
          <a:custGeom>
            <a:avLst/>
            <a:gdLst>
              <a:gd name="f0" fmla="val 10800000"/>
              <a:gd name="f1" fmla="val 5400000"/>
              <a:gd name="f2" fmla="val 180"/>
              <a:gd name="f3" fmla="val w"/>
              <a:gd name="f4" fmla="val h"/>
              <a:gd name="f5" fmla="val ss"/>
              <a:gd name="f6" fmla="val 0"/>
              <a:gd name="f7" fmla="+- 0 0 -180"/>
              <a:gd name="f8" fmla="+- 0 0 -360"/>
              <a:gd name="f9" fmla="abs f3"/>
              <a:gd name="f10" fmla="abs f4"/>
              <a:gd name="f11" fmla="abs f5"/>
              <a:gd name="f12" fmla="*/ f7 f0 1"/>
              <a:gd name="f13" fmla="*/ f8 f0 1"/>
              <a:gd name="f14" fmla="?: f9 f3 1"/>
              <a:gd name="f15" fmla="?: f10 f4 1"/>
              <a:gd name="f16" fmla="?: f11 f5 1"/>
              <a:gd name="f17" fmla="*/ f12 1 f2"/>
              <a:gd name="f18" fmla="*/ f13 1 f2"/>
              <a:gd name="f19" fmla="*/ f14 1 21600"/>
              <a:gd name="f20" fmla="*/ f15 1 21600"/>
              <a:gd name="f21" fmla="*/ 21600 f14 1"/>
              <a:gd name="f22" fmla="*/ 21600 f15 1"/>
              <a:gd name="f23" fmla="+- f17 0 f1"/>
              <a:gd name="f24" fmla="+- f18 0 f1"/>
              <a:gd name="f25" fmla="min f20 f19"/>
              <a:gd name="f26" fmla="*/ f21 1 f16"/>
              <a:gd name="f27" fmla="*/ f22 1 f16"/>
              <a:gd name="f28" fmla="val f26"/>
              <a:gd name="f29" fmla="val f27"/>
              <a:gd name="f30" fmla="*/ f6 f25 1"/>
              <a:gd name="f31" fmla="*/ f28 f25 1"/>
              <a:gd name="f32" fmla="*/ f29 f25 1"/>
            </a:gdLst>
            <a:ahLst/>
            <a:cxnLst>
              <a:cxn ang="3cd4">
                <a:pos x="hc" y="t"/>
              </a:cxn>
              <a:cxn ang="0">
                <a:pos x="r" y="vc"/>
              </a:cxn>
              <a:cxn ang="cd4">
                <a:pos x="hc" y="b"/>
              </a:cxn>
              <a:cxn ang="cd2">
                <a:pos x="l" y="vc"/>
              </a:cxn>
              <a:cxn ang="f23">
                <a:pos x="f30" y="f30"/>
              </a:cxn>
              <a:cxn ang="f24">
                <a:pos x="f31" y="f32"/>
              </a:cxn>
            </a:cxnLst>
            <a:rect l="f30" t="f30" r="f31" b="f32"/>
            <a:pathLst>
              <a:path>
                <a:moveTo>
                  <a:pt x="f30" y="f30"/>
                </a:moveTo>
                <a:lnTo>
                  <a:pt x="f31" y="f32"/>
                </a:lnTo>
              </a:path>
            </a:pathLst>
          </a:custGeom>
          <a:noFill/>
          <a:ln w="9363">
            <a:solidFill>
              <a:srgbClr val="4A7EBB"/>
            </a:solidFill>
            <a:prstDash val="solid"/>
          </a:ln>
        </p:spPr>
        <p:txBody>
          <a:bodyPr vert="horz" wrap="square" lIns="90004" tIns="44997" rIns="90004" bIns="44997" anchor="ctr" anchorCtr="1" compatLnSpc="0"/>
          <a:lstStyle/>
          <a:p>
            <a:pPr marL="0" marR="0" lvl="0" indent="0" algn="l" defTabSz="914400" rtl="0" fontAlgn="auto" hangingPunct="0">
              <a:lnSpc>
                <a:spcPct val="100000"/>
              </a:lnSpc>
              <a:spcBef>
                <a:spcPts val="0"/>
              </a:spcBef>
              <a:spcAft>
                <a:spcPts val="0"/>
              </a:spcAft>
              <a:buNone/>
              <a:tabLst/>
              <a:defRPr sz="1800" b="0" i="0" u="none" strike="noStrike" kern="0" cap="none" spc="0" baseline="0">
                <a:solidFill>
                  <a:srgbClr val="000000"/>
                </a:solidFill>
                <a:uFillTx/>
              </a:defRPr>
            </a:pPr>
            <a:endParaRPr lang="sk-SK" sz="1800" b="0" i="0" u="none" strike="noStrike" kern="1200" cap="none" spc="0" baseline="0">
              <a:solidFill>
                <a:srgbClr val="000000"/>
              </a:solidFill>
              <a:uFillTx/>
              <a:latin typeface="Arial" pitchFamily="18"/>
              <a:ea typeface="SimSun" pitchFamily="2"/>
              <a:cs typeface="Mangal" pitchFamily="2"/>
            </a:endParaRPr>
          </a:p>
        </p:txBody>
      </p:sp>
    </p:spTree>
    <p:extLst>
      <p:ext uri="{BB962C8B-B14F-4D97-AF65-F5344CB8AC3E}">
        <p14:creationId xmlns:p14="http://schemas.microsoft.com/office/powerpoint/2010/main" val="2399534820"/>
      </p:ext>
    </p:extLst>
  </p:cSld>
  <p:clrMapOvr>
    <a:masterClrMapping/>
  </p:clrMapOvr>
  <mc:AlternateContent xmlns:mc="http://schemas.openxmlformats.org/markup-compatibility/2006">
    <mc:Choice xmlns:p14="http://schemas.microsoft.com/office/powerpoint/2010/main" Requires="p14">
      <p:transition spd="slow" p14:dur="2000"/>
    </mc:Choice>
    <mc:Fallback>
      <p:transition spd="slow"/>
    </mc:Fallback>
  </mc:AlternateContent>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0</Words>
  <Application>Microsoft Office PowerPoint</Application>
  <PresentationFormat>On-screen Show (4:3)</PresentationFormat>
  <Paragraphs>1</Paragraphs>
  <Slides>1</Slides>
  <Notes>1</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 Attachment 4.9.  How much is it?  Play the game with one dice and color the pictures that you hit. Play at least three rounds on the board. The winner is the one who managed to buy more things.</vt:lpstr>
    </vt:vector>
  </TitlesOfParts>
  <Company>University of Helsinki</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Attachment 4.9.  How much is it?  Play the game with one dice and color the pictures that you hit. Play at least three rounds on the board. The winner is the one who managed to buy more things.</dc:title>
  <dc:creator>kkgranqv</dc:creator>
  <cp:lastModifiedBy>kkgranqv</cp:lastModifiedBy>
  <cp:revision>1</cp:revision>
  <dcterms:created xsi:type="dcterms:W3CDTF">2013-11-15T16:28:20Z</dcterms:created>
  <dcterms:modified xsi:type="dcterms:W3CDTF">2013-11-15T16:28:30Z</dcterms:modified>
</cp:coreProperties>
</file>

<file path=docProps/thumbnail.jpeg>
</file>