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1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869A856E-5DFD-41A4-BD2D-0C2C0B56F691}"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14548991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869A856E-5DFD-41A4-BD2D-0C2C0B56F691}"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30721099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869A856E-5DFD-41A4-BD2D-0C2C0B56F691}"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3574174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869A856E-5DFD-41A4-BD2D-0C2C0B56F691}"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19623387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69A856E-5DFD-41A4-BD2D-0C2C0B56F691}"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397904430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869A856E-5DFD-41A4-BD2D-0C2C0B56F691}"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5224442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869A856E-5DFD-41A4-BD2D-0C2C0B56F691}"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294370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869A856E-5DFD-41A4-BD2D-0C2C0B56F691}"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27663352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69A856E-5DFD-41A4-BD2D-0C2C0B56F691}"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347788033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9A856E-5DFD-41A4-BD2D-0C2C0B56F691}"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4227106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69A856E-5DFD-41A4-BD2D-0C2C0B56F691}"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2EB25885-6FF9-430B-8F37-D28EF58E09FE}" type="slidenum">
              <a:rPr lang="fi-FI" smtClean="0"/>
              <a:t>‹#›</a:t>
            </a:fld>
            <a:endParaRPr lang="fi-FI"/>
          </a:p>
        </p:txBody>
      </p:sp>
    </p:spTree>
    <p:extLst>
      <p:ext uri="{BB962C8B-B14F-4D97-AF65-F5344CB8AC3E}">
        <p14:creationId xmlns:p14="http://schemas.microsoft.com/office/powerpoint/2010/main" val="217930411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69A856E-5DFD-41A4-BD2D-0C2C0B56F691}"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EB25885-6FF9-430B-8F37-D28EF58E09FE}" type="slidenum">
              <a:rPr lang="fi-FI" smtClean="0"/>
              <a:t>‹#›</a:t>
            </a:fld>
            <a:endParaRPr lang="fi-FI"/>
          </a:p>
        </p:txBody>
      </p:sp>
    </p:spTree>
    <p:extLst>
      <p:ext uri="{BB962C8B-B14F-4D97-AF65-F5344CB8AC3E}">
        <p14:creationId xmlns:p14="http://schemas.microsoft.com/office/powerpoint/2010/main" val="6619718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Otsikko 1"/>
          <p:cNvSpPr>
            <a:spLocks noGrp="1"/>
          </p:cNvSpPr>
          <p:nvPr>
            <p:ph type="title"/>
          </p:nvPr>
        </p:nvSpPr>
        <p:spPr>
          <a:xfrm>
            <a:off x="468313" y="260350"/>
            <a:ext cx="2962275" cy="6323013"/>
          </a:xfrm>
        </p:spPr>
        <p:txBody>
          <a:bodyPr>
            <a:normAutofit fontScale="90000"/>
          </a:bodyPr>
          <a:lstStyle/>
          <a:p>
            <a:pPr algn="l" eaLnBrk="1" hangingPunct="1"/>
            <a:r>
              <a:rPr lang="fi-FI" altLang="fi-FI" sz="1400" smtClean="0"/>
              <a:t/>
            </a:r>
            <a:br>
              <a:rPr lang="fi-FI" altLang="fi-FI" sz="1400" smtClean="0"/>
            </a:br>
            <a:r>
              <a:rPr lang="fi-FI" altLang="fi-FI" sz="1400" smtClean="0"/>
              <a:t/>
            </a:r>
            <a:br>
              <a:rPr lang="fi-FI" altLang="fi-FI" sz="1400" smtClean="0"/>
            </a:br>
            <a:r>
              <a:rPr lang="fi-FI" altLang="fi-FI" sz="1400" smtClean="0"/>
              <a:t> </a:t>
            </a:r>
            <a:r>
              <a:rPr lang="fi-FI" altLang="fi-FI" sz="1000" smtClean="0"/>
              <a:t>Attachment 9.6.</a:t>
            </a:r>
            <a:r>
              <a:rPr lang="fi-FI" altLang="fi-FI" sz="1400" smtClean="0"/>
              <a:t> </a:t>
            </a:r>
            <a:br>
              <a:rPr lang="fi-FI" altLang="fi-FI" sz="1400" smtClean="0"/>
            </a:br>
            <a:r>
              <a:rPr lang="fi-FI" altLang="fi-FI" sz="1400" smtClean="0"/>
              <a:t/>
            </a:r>
            <a:br>
              <a:rPr lang="fi-FI" altLang="fi-FI" sz="1400" smtClean="0"/>
            </a:br>
            <a:r>
              <a:rPr lang="fi-FI" altLang="fi-FI" sz="1000" smtClean="0"/>
              <a:t/>
            </a:r>
            <a:br>
              <a:rPr lang="fi-FI" altLang="fi-FI" sz="1000" smtClean="0"/>
            </a:br>
            <a:r>
              <a:rPr lang="sk-SK" altLang="fi-FI" sz="1000" smtClean="0"/>
              <a:t/>
            </a:r>
            <a:br>
              <a:rPr lang="sk-SK" altLang="fi-FI" sz="1000" smtClean="0"/>
            </a:br>
            <a:r>
              <a:rPr lang="fi-FI" altLang="fi-FI" sz="1600" b="1" smtClean="0">
                <a:latin typeface="Times New Roman" pitchFamily="18" charset="0"/>
              </a:rPr>
              <a:t>Weather Conditions</a:t>
            </a:r>
            <a:br>
              <a:rPr lang="fi-FI" altLang="fi-FI" sz="1600" b="1" smtClean="0">
                <a:latin typeface="Times New Roman" pitchFamily="18" charset="0"/>
              </a:rPr>
            </a:br>
            <a:r>
              <a:rPr lang="sk-SK" altLang="fi-FI" sz="1600" b="1" smtClean="0">
                <a:latin typeface="Times New Roman" pitchFamily="18" charset="0"/>
              </a:rPr>
              <a:t/>
            </a:r>
            <a:br>
              <a:rPr lang="sk-SK" altLang="fi-FI" sz="1600" b="1" smtClean="0">
                <a:latin typeface="Times New Roman" pitchFamily="18" charset="0"/>
              </a:rPr>
            </a:br>
            <a:r>
              <a:rPr lang="fi-FI" altLang="fi-FI" sz="1400" smtClean="0">
                <a:latin typeface="Times New Roman" pitchFamily="18" charset="0"/>
              </a:rPr>
              <a:t>Teacher reads (or you read) the following sentences 1-5 concerning the weather. Number the pictures according to what you have heard or read and write some weather words on each line.</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smtClean="0">
                <a:latin typeface="Times New Roman" pitchFamily="18" charset="0"/>
              </a:rPr>
              <a:t>1.  It’s </a:t>
            </a:r>
            <a:r>
              <a:rPr lang="fi-FI" altLang="fi-FI" sz="1400" b="1" smtClean="0">
                <a:latin typeface="Times New Roman" pitchFamily="18" charset="0"/>
              </a:rPr>
              <a:t>foggy</a:t>
            </a:r>
            <a:r>
              <a:rPr lang="fi-FI" altLang="fi-FI" sz="1400" smtClean="0">
                <a:latin typeface="Times New Roman" pitchFamily="18" charset="0"/>
              </a:rPr>
              <a:t>. It is difficult the see clearly the nearby forest. </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smtClean="0">
                <a:latin typeface="Times New Roman" pitchFamily="18" charset="0"/>
              </a:rPr>
              <a:t>2. It is </a:t>
            </a:r>
            <a:r>
              <a:rPr lang="fi-FI" altLang="fi-FI" sz="1400" b="1" smtClean="0">
                <a:latin typeface="Times New Roman" pitchFamily="18" charset="0"/>
              </a:rPr>
              <a:t>snowing</a:t>
            </a:r>
            <a:r>
              <a:rPr lang="fi-FI" altLang="fi-FI" sz="1400" smtClean="0">
                <a:latin typeface="Times New Roman" pitchFamily="18" charset="0"/>
              </a:rPr>
              <a:t> big snowflakes. They are beautiful.</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smtClean="0">
                <a:latin typeface="Times New Roman" pitchFamily="18" charset="0"/>
              </a:rPr>
              <a:t>3. There is a </a:t>
            </a:r>
            <a:r>
              <a:rPr lang="fi-FI" altLang="fi-FI" sz="1400" b="1" smtClean="0">
                <a:latin typeface="Times New Roman" pitchFamily="18" charset="0"/>
              </a:rPr>
              <a:t>thunderstorm</a:t>
            </a:r>
            <a:r>
              <a:rPr lang="fi-FI" altLang="fi-FI" sz="1400" smtClean="0">
                <a:latin typeface="Times New Roman" pitchFamily="18" charset="0"/>
              </a:rPr>
              <a:t>. I can see lots of flashes at the sky. </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smtClean="0">
                <a:latin typeface="Times New Roman" pitchFamily="18" charset="0"/>
              </a:rPr>
              <a:t>4. It is </a:t>
            </a:r>
            <a:r>
              <a:rPr lang="fi-FI" altLang="fi-FI" sz="1400" b="1" smtClean="0">
                <a:latin typeface="Times New Roman" pitchFamily="18" charset="0"/>
              </a:rPr>
              <a:t>raining</a:t>
            </a:r>
            <a:r>
              <a:rPr lang="fi-FI" altLang="fi-FI" sz="1400" smtClean="0">
                <a:latin typeface="Times New Roman" pitchFamily="18" charset="0"/>
              </a:rPr>
              <a:t>. There are puddles on the yard. </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smtClean="0">
                <a:latin typeface="Times New Roman" pitchFamily="18" charset="0"/>
              </a:rPr>
              <a:t>5. There is a </a:t>
            </a:r>
            <a:r>
              <a:rPr lang="fi-FI" altLang="fi-FI" sz="1400" b="1" smtClean="0">
                <a:latin typeface="Times New Roman" pitchFamily="18" charset="0"/>
              </a:rPr>
              <a:t>blizzard</a:t>
            </a:r>
            <a:r>
              <a:rPr lang="fi-FI" altLang="fi-FI" sz="1400" smtClean="0">
                <a:latin typeface="Times New Roman" pitchFamily="18" charset="0"/>
              </a:rPr>
              <a:t>. Mountains and trees are covered with snow.</a:t>
            </a:r>
            <a:br>
              <a:rPr lang="fi-FI" altLang="fi-FI" sz="1400" smtClean="0">
                <a:latin typeface="Times New Roman" pitchFamily="18" charset="0"/>
              </a:rPr>
            </a:br>
            <a:r>
              <a:rPr lang="fi-FI" altLang="fi-FI" sz="1400" smtClean="0"/>
              <a:t> </a:t>
            </a:r>
            <a:r>
              <a:rPr lang="fi-FI" altLang="fi-FI" sz="2800" smtClean="0"/>
              <a:t/>
            </a:r>
            <a:br>
              <a:rPr lang="fi-FI" altLang="fi-FI" sz="2800" smtClean="0"/>
            </a:br>
            <a:r>
              <a:rPr lang="fi-FI" altLang="fi-FI" sz="2800" smtClean="0"/>
              <a:t/>
            </a:r>
            <a:br>
              <a:rPr lang="fi-FI" altLang="fi-FI" sz="2800" smtClean="0"/>
            </a:br>
            <a:endParaRPr lang="fi-FI" altLang="fi-FI" sz="2800" smtClean="0"/>
          </a:p>
        </p:txBody>
      </p:sp>
      <p:pic>
        <p:nvPicPr>
          <p:cNvPr id="6147"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924300" y="0"/>
            <a:ext cx="4824413" cy="6034088"/>
          </a:xfrm>
          <a:noFill/>
        </p:spPr>
      </p:pic>
      <p:cxnSp>
        <p:nvCxnSpPr>
          <p:cNvPr id="6" name="Suora yhdysviiva 5"/>
          <p:cNvCxnSpPr/>
          <p:nvPr/>
        </p:nvCxnSpPr>
        <p:spPr>
          <a:xfrm>
            <a:off x="3995738" y="6453188"/>
            <a:ext cx="2232025" cy="0"/>
          </a:xfrm>
          <a:prstGeom prst="line">
            <a:avLst/>
          </a:prstGeom>
        </p:spPr>
        <p:style>
          <a:lnRef idx="1">
            <a:schemeClr val="dk1"/>
          </a:lnRef>
          <a:fillRef idx="0">
            <a:schemeClr val="dk1"/>
          </a:fillRef>
          <a:effectRef idx="0">
            <a:schemeClr val="dk1"/>
          </a:effectRef>
          <a:fontRef idx="minor">
            <a:schemeClr val="tx1"/>
          </a:fontRef>
        </p:style>
      </p:cxnSp>
      <p:cxnSp>
        <p:nvCxnSpPr>
          <p:cNvPr id="9" name="Suora yhdysviiva 8"/>
          <p:cNvCxnSpPr/>
          <p:nvPr/>
        </p:nvCxnSpPr>
        <p:spPr>
          <a:xfrm>
            <a:off x="6732588" y="6453188"/>
            <a:ext cx="2016125" cy="0"/>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851437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On-screen Show (4:3)</PresentationFormat>
  <Paragraphs>1</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   Attachment 9.6.     Weather Conditions  Teacher reads (or you read) the following sentences 1-5 concerning the weather. Number the pictures according to what you have heard or read and write some weather words on each line.  1.  It’s foggy. It is difficult the see clearly the nearby forest.   2. It is snowing big snowflakes. They are beautiful.  3. There is a thunderstorm. I can see lots of flashes at the sky.   4. It is raining. There are puddles on the yard.   5. There is a blizzard. Mountains and trees are covered with snow.    </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 9.5. Months and Seasons – game   Roll two dice. Say the name of the month and cross their numbers. The student who crosses all the 12 numbers first is the winner.</dc:title>
  <dc:creator>kkgranqv</dc:creator>
  <cp:lastModifiedBy>kkgranqv</cp:lastModifiedBy>
  <cp:revision>2</cp:revision>
  <dcterms:created xsi:type="dcterms:W3CDTF">2013-11-15T16:47:19Z</dcterms:created>
  <dcterms:modified xsi:type="dcterms:W3CDTF">2013-11-15T16:48:02Z</dcterms:modified>
</cp:coreProperties>
</file>