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06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BA0C9E02-03C9-47C8-B3A6-DE09980B7F06}"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232108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A0C9E02-03C9-47C8-B3A6-DE09980B7F06}"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3182660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A0C9E02-03C9-47C8-B3A6-DE09980B7F06}"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3768324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A0C9E02-03C9-47C8-B3A6-DE09980B7F06}"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2289741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C9E02-03C9-47C8-B3A6-DE09980B7F06}"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1154572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BA0C9E02-03C9-47C8-B3A6-DE09980B7F06}"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21632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BA0C9E02-03C9-47C8-B3A6-DE09980B7F06}" type="datetimeFigureOut">
              <a:rPr lang="fi-FI" smtClean="0"/>
              <a:t>15.11.2013</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1697770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BA0C9E02-03C9-47C8-B3A6-DE09980B7F06}" type="datetimeFigureOut">
              <a:rPr lang="fi-FI" smtClean="0"/>
              <a:t>15.11.2013</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3401648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0C9E02-03C9-47C8-B3A6-DE09980B7F06}" type="datetimeFigureOut">
              <a:rPr lang="fi-FI" smtClean="0"/>
              <a:t>15.11.2013</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187826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C9E02-03C9-47C8-B3A6-DE09980B7F06}"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1412193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C9E02-03C9-47C8-B3A6-DE09980B7F06}"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58B9DBD-4612-4623-B290-1A32C1FA90CF}" type="slidenum">
              <a:rPr lang="fi-FI" smtClean="0"/>
              <a:t>‹#›</a:t>
            </a:fld>
            <a:endParaRPr lang="fi-FI"/>
          </a:p>
        </p:txBody>
      </p:sp>
    </p:spTree>
    <p:extLst>
      <p:ext uri="{BB962C8B-B14F-4D97-AF65-F5344CB8AC3E}">
        <p14:creationId xmlns:p14="http://schemas.microsoft.com/office/powerpoint/2010/main" val="2684974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0C9E02-03C9-47C8-B3A6-DE09980B7F06}" type="datetimeFigureOut">
              <a:rPr lang="fi-FI" smtClean="0"/>
              <a:t>15.11.2013</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8B9DBD-4612-4623-B290-1A32C1FA90CF}" type="slidenum">
              <a:rPr lang="fi-FI" smtClean="0"/>
              <a:t>‹#›</a:t>
            </a:fld>
            <a:endParaRPr lang="fi-FI"/>
          </a:p>
        </p:txBody>
      </p:sp>
    </p:spTree>
    <p:extLst>
      <p:ext uri="{BB962C8B-B14F-4D97-AF65-F5344CB8AC3E}">
        <p14:creationId xmlns:p14="http://schemas.microsoft.com/office/powerpoint/2010/main" val="1857587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png"/><Relationship Id="rId2"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pPr algn="l"/>
            <a:r>
              <a:rPr lang="fi-FI" altLang="fi-FI" sz="1000" smtClean="0"/>
              <a:t>Attachment 7.3.</a:t>
            </a:r>
            <a:br>
              <a:rPr lang="fi-FI" altLang="fi-FI" sz="1000" smtClean="0"/>
            </a:br>
            <a:r>
              <a:rPr lang="fi-FI" altLang="fi-FI" sz="1600" b="1" smtClean="0">
                <a:latin typeface="Times New Roman" pitchFamily="18" charset="0"/>
              </a:rPr>
              <a:t>Different Cars 		</a:t>
            </a:r>
            <a:r>
              <a:rPr lang="sk-SK" altLang="fi-FI" sz="1600" b="1" smtClean="0">
                <a:latin typeface="Times New Roman" pitchFamily="18" charset="0"/>
              </a:rPr>
              <a:t>                                                         </a:t>
            </a:r>
            <a:r>
              <a:rPr lang="fi-FI" altLang="fi-FI" sz="1600" b="1" smtClean="0">
                <a:latin typeface="Times New Roman" pitchFamily="18" charset="0"/>
              </a:rPr>
              <a:t>1/4</a:t>
            </a:r>
            <a:r>
              <a:rPr lang="fi-FI" altLang="fi-FI" sz="1800" smtClean="0"/>
              <a:t> </a:t>
            </a:r>
            <a:br>
              <a:rPr lang="fi-FI" altLang="fi-FI" sz="1800" smtClean="0"/>
            </a:br>
            <a:r>
              <a:rPr lang="sk-SK" altLang="fi-FI" sz="1800" smtClean="0"/>
              <a:t/>
            </a:r>
            <a:br>
              <a:rPr lang="sk-SK" altLang="fi-FI" sz="1800" smtClean="0"/>
            </a:br>
            <a:r>
              <a:rPr lang="fi-FI" altLang="fi-FI" sz="1400" smtClean="0">
                <a:latin typeface="Times New Roman" pitchFamily="18" charset="0"/>
              </a:rPr>
              <a:t>Color the car you want and hang it on the wall. Tell others where your car is going to travel and how are you going to take care of it. Who will fix it if it brakes down?</a:t>
            </a:r>
            <a:r>
              <a:rPr lang="fi-FI" altLang="fi-FI" sz="1300" smtClean="0"/>
              <a:t> </a:t>
            </a:r>
            <a:endParaRPr lang="fi-FI" altLang="fi-FI" sz="1800" smtClean="0"/>
          </a:p>
        </p:txBody>
      </p:sp>
      <p:pic>
        <p:nvPicPr>
          <p:cNvPr id="614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9750" y="1855788"/>
            <a:ext cx="7848600" cy="5002212"/>
          </a:xfrm>
          <a:noFill/>
        </p:spPr>
      </p:pic>
    </p:spTree>
    <p:extLst>
      <p:ext uri="{BB962C8B-B14F-4D97-AF65-F5344CB8AC3E}">
        <p14:creationId xmlns:p14="http://schemas.microsoft.com/office/powerpoint/2010/main" val="1560583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Otsikko 1"/>
          <p:cNvSpPr>
            <a:spLocks noGrp="1"/>
          </p:cNvSpPr>
          <p:nvPr>
            <p:ph type="title"/>
          </p:nvPr>
        </p:nvSpPr>
        <p:spPr>
          <a:xfrm>
            <a:off x="395288" y="333375"/>
            <a:ext cx="5976937" cy="1143000"/>
          </a:xfrm>
        </p:spPr>
        <p:txBody>
          <a:bodyPr/>
          <a:lstStyle/>
          <a:p>
            <a:pPr algn="l"/>
            <a:r>
              <a:rPr lang="fi-FI" altLang="fi-FI" sz="1200" smtClean="0"/>
              <a:t>Attachment 7.3.</a:t>
            </a:r>
            <a:br>
              <a:rPr lang="fi-FI" altLang="fi-FI" sz="1200" smtClean="0"/>
            </a:br>
            <a:r>
              <a:rPr lang="fi-FI" altLang="fi-FI" sz="1600" b="1" smtClean="0">
                <a:latin typeface="Times New Roman" pitchFamily="18" charset="0"/>
              </a:rPr>
              <a:t>Different Cars 		</a:t>
            </a:r>
            <a:r>
              <a:rPr lang="sk-SK" altLang="fi-FI" sz="1600" b="1" smtClean="0">
                <a:latin typeface="Times New Roman" pitchFamily="18" charset="0"/>
              </a:rPr>
              <a:t>                                                     </a:t>
            </a:r>
            <a:r>
              <a:rPr lang="fi-FI" altLang="fi-FI" sz="1600" b="1" smtClean="0">
                <a:latin typeface="Times New Roman" pitchFamily="18" charset="0"/>
              </a:rPr>
              <a:t>2/4</a:t>
            </a:r>
            <a:br>
              <a:rPr lang="fi-FI" altLang="fi-FI" sz="1600" b="1" smtClean="0">
                <a:latin typeface="Times New Roman" pitchFamily="18" charset="0"/>
              </a:rPr>
            </a:br>
            <a:r>
              <a:rPr lang="fi-FI" altLang="fi-FI" sz="1600" smtClean="0">
                <a:latin typeface="Times New Roman" pitchFamily="18" charset="0"/>
              </a:rPr>
              <a:t>Here are some sceneries which you can print, enlarge and color. You can glue your ready made cars on these.</a:t>
            </a:r>
            <a:endParaRPr lang="fi-FI" altLang="fi-FI" sz="2400" smtClean="0">
              <a:latin typeface="Times New Roman" pitchFamily="18" charset="0"/>
            </a:endParaRPr>
          </a:p>
        </p:txBody>
      </p:sp>
      <p:pic>
        <p:nvPicPr>
          <p:cNvPr id="717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1188" y="1700213"/>
            <a:ext cx="8353425" cy="5011737"/>
          </a:xfrm>
          <a:noFill/>
        </p:spPr>
      </p:pic>
    </p:spTree>
    <p:extLst>
      <p:ext uri="{BB962C8B-B14F-4D97-AF65-F5344CB8AC3E}">
        <p14:creationId xmlns:p14="http://schemas.microsoft.com/office/powerpoint/2010/main" val="2448441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pPr algn="l"/>
            <a:r>
              <a:rPr lang="fi-FI" altLang="fi-FI" sz="1000" smtClean="0"/>
              <a:t>Attachment 7.3.</a:t>
            </a:r>
            <a:br>
              <a:rPr lang="fi-FI" altLang="fi-FI" sz="1000" smtClean="0"/>
            </a:br>
            <a:r>
              <a:rPr lang="fi-FI" altLang="fi-FI" sz="1600" b="1" smtClean="0">
                <a:latin typeface="Times New Roman" pitchFamily="18" charset="0"/>
              </a:rPr>
              <a:t>Different Cars 		</a:t>
            </a:r>
            <a:r>
              <a:rPr lang="sk-SK" altLang="fi-FI" sz="1600" b="1" smtClean="0">
                <a:latin typeface="Times New Roman" pitchFamily="18" charset="0"/>
              </a:rPr>
              <a:t>                                               </a:t>
            </a:r>
            <a:r>
              <a:rPr lang="fi-FI" altLang="fi-FI" sz="1600" b="1" smtClean="0">
                <a:latin typeface="Times New Roman" pitchFamily="18" charset="0"/>
              </a:rPr>
              <a:t>3/4</a:t>
            </a:r>
            <a:br>
              <a:rPr lang="fi-FI" altLang="fi-FI" sz="1600" b="1" smtClean="0">
                <a:latin typeface="Times New Roman" pitchFamily="18" charset="0"/>
              </a:rPr>
            </a:br>
            <a:r>
              <a:rPr lang="fi-FI" altLang="fi-FI" sz="1600" smtClean="0">
                <a:latin typeface="Times New Roman" pitchFamily="18" charset="0"/>
              </a:rPr>
              <a:t>Here are some sceneries which you can print, enlarge and color. You can glue your ready made cars on these.</a:t>
            </a:r>
          </a:p>
        </p:txBody>
      </p:sp>
      <p:pic>
        <p:nvPicPr>
          <p:cNvPr id="819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95288" y="1504950"/>
            <a:ext cx="8497887" cy="5353050"/>
          </a:xfrm>
          <a:noFill/>
        </p:spPr>
      </p:pic>
    </p:spTree>
    <p:extLst>
      <p:ext uri="{BB962C8B-B14F-4D97-AF65-F5344CB8AC3E}">
        <p14:creationId xmlns:p14="http://schemas.microsoft.com/office/powerpoint/2010/main" val="3042691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Otsikko 1"/>
          <p:cNvSpPr>
            <a:spLocks noGrp="1"/>
          </p:cNvSpPr>
          <p:nvPr>
            <p:ph type="title"/>
          </p:nvPr>
        </p:nvSpPr>
        <p:spPr>
          <a:xfrm>
            <a:off x="457200" y="274638"/>
            <a:ext cx="5986463" cy="1143000"/>
          </a:xfrm>
        </p:spPr>
        <p:txBody>
          <a:bodyPr/>
          <a:lstStyle/>
          <a:p>
            <a:pPr algn="l"/>
            <a:r>
              <a:rPr lang="fi-FI" altLang="fi-FI" sz="1000" smtClean="0"/>
              <a:t>Attachment 7.3. </a:t>
            </a:r>
            <a:br>
              <a:rPr lang="fi-FI" altLang="fi-FI" sz="1000" smtClean="0"/>
            </a:br>
            <a:r>
              <a:rPr lang="fi-FI" altLang="fi-FI" sz="1600" b="1" smtClean="0">
                <a:latin typeface="Times New Roman" pitchFamily="18" charset="0"/>
              </a:rPr>
              <a:t>Different Cars	</a:t>
            </a:r>
            <a:r>
              <a:rPr lang="fi-FI" altLang="fi-FI" sz="2800" smtClean="0"/>
              <a:t>			</a:t>
            </a:r>
            <a:r>
              <a:rPr lang="sk-SK" altLang="fi-FI" sz="2800" smtClean="0"/>
              <a:t>           </a:t>
            </a:r>
            <a:r>
              <a:rPr lang="fi-FI" altLang="fi-FI" sz="1600" b="1" smtClean="0">
                <a:latin typeface="Times New Roman" pitchFamily="18" charset="0"/>
              </a:rPr>
              <a:t>4/4</a:t>
            </a:r>
            <a:br>
              <a:rPr lang="fi-FI" altLang="fi-FI" sz="1600" b="1" smtClean="0">
                <a:latin typeface="Times New Roman" pitchFamily="18" charset="0"/>
              </a:rPr>
            </a:br>
            <a:r>
              <a:rPr lang="fi-FI" altLang="fi-FI" sz="1600" smtClean="0">
                <a:latin typeface="Times New Roman" pitchFamily="18" charset="0"/>
              </a:rPr>
              <a:t>Listen to your teacher and colour the cars according to her/his instructions.</a:t>
            </a:r>
          </a:p>
        </p:txBody>
      </p:sp>
      <p:pic>
        <p:nvPicPr>
          <p:cNvPr id="9219" name="Picture 2" descr="C:\Documents and Settings\olh.Huttu.Henna\Local Settings\Temporary Internet Files\Content.IE5\MF0RV6N7\MC900014416[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2051050" y="2060575"/>
            <a:ext cx="3313113" cy="1139825"/>
          </a:xfrm>
          <a:noFill/>
        </p:spPr>
      </p:pic>
      <p:pic>
        <p:nvPicPr>
          <p:cNvPr id="9220" name="Picture 3" descr="C:\Documents and Settings\olh.Huttu.Henna\Local Settings\Temporary Internet Files\Content.IE5\9TTCAZ1P\MC90005440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8038" y="3716338"/>
            <a:ext cx="2519362"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6" descr="C:\Documents and Settings\olh.Huttu.Henna\Local Settings\Temporary Internet Files\Content.IE5\MBK9AE4U\MC90032962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213" y="4652963"/>
            <a:ext cx="1808162" cy="174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8" descr="C:\Documents and Settings\olh.Huttu.Henna\Local Settings\Temporary Internet Files\Content.IE5\0P9TA9W2\MC90023945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7400" y="4941888"/>
            <a:ext cx="2720975"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9" descr="C:\Documents and Settings\olh.Huttu.Henna\Local Settings\Temporary Internet Files\Content.IE5\MBK9AE4U\MC900441736[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2276475"/>
            <a:ext cx="2520950" cy="194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Picture 10" descr="C:\Documents and Settings\olh.Huttu.Henna\Local Settings\Temporary Internet Files\Content.IE5\0P9TA9W2\MC900440344[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313" y="3357563"/>
            <a:ext cx="2238375" cy="107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25394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12</Words>
  <Application>Microsoft Office PowerPoint</Application>
  <PresentationFormat>On-screen Show (4:3)</PresentationFormat>
  <Paragraphs>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Attachment 7.3. Different Cars                                                            1/4   Color the car you want and hang it on the wall. Tell others where your car is going to travel and how are you going to take care of it. Who will fix it if it brakes down? </vt:lpstr>
      <vt:lpstr>Attachment 7.3. Different Cars                                                        2/4 Here are some sceneries which you can print, enlarge and color. You can glue your ready made cars on these.</vt:lpstr>
      <vt:lpstr>Attachment 7.3. Different Cars                                                  3/4 Here are some sceneries which you can print, enlarge and color. You can glue your ready made cars on these.</vt:lpstr>
      <vt:lpstr>Attachment 7.3.  Different Cars               4/4 Listen to your teacher and colour the cars according to her/his instructions.</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 Parts a)Name the parts of the car into the picture copying your teacher’s model words from the blackboard.</dc:title>
  <dc:creator>kkgranqv</dc:creator>
  <cp:lastModifiedBy>kkgranqv</cp:lastModifiedBy>
  <cp:revision>3</cp:revision>
  <dcterms:created xsi:type="dcterms:W3CDTF">2013-11-15T16:40:49Z</dcterms:created>
  <dcterms:modified xsi:type="dcterms:W3CDTF">2013-11-15T16:42:07Z</dcterms:modified>
</cp:coreProperties>
</file>