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9144000" cy="6858000" type="screen4x3"/>
  <p:notesSz cx="6858000" cy="9144000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5" d="100"/>
          <a:sy n="115" d="100"/>
        </p:scale>
        <p:origin x="-888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8668E9-EE63-4419-BE18-1021E9F64147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D358ED-C108-4FAB-9E46-A97E2FFF0DD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07581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EEFD3C-FB9B-491C-9C46-7847A7770E2E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FDCA6-257C-46F0-9038-64D2A692351E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30660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66B24-C517-4418-B668-BD6EAC670E3B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98E93-256C-4A55-B6A8-A51DCBC35DFE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97181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BE73A-4566-4761-AC89-82C0981A52EF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2B603-1957-4671-A7EE-74F1FE0352A7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76370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7FFA9-6EBB-45CF-A82E-DC7FBC589C17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1FD441-AA35-400C-BD4E-E0F23BD1F9E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85055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3449A-6101-4424-80D9-DBE033D5C666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383F6-C66A-4A83-B31B-8D58CCE68035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22748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9ADAB-E8EB-4B3A-BB79-996601EB4849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8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9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36D81-08DA-4E3F-A939-9A797B2BAB77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61164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D14EC-CE97-43DF-A09E-8CA2E528F124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4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E3D6A-21F5-4302-89A3-8EF79136273D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13160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94C70-FC8A-4C9D-80A8-BE616F79D9C2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3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4E640-A391-4E9A-8561-47CAF1D2B8E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20720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0BD7A-34E6-4811-B217-6D0EB32F94CC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08A0A-59F4-412A-A3FB-3B9645D9F1D6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6286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 smtClean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0EDFF-4210-4B24-9690-6BD28941F80A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3C9DA-2C58-4046-BA34-6187026CD33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76228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tsikon paikkamerkki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fi-FI" smtClean="0"/>
              <a:t>Muokkaa perustyyl. napsautt.</a:t>
            </a:r>
          </a:p>
        </p:txBody>
      </p:sp>
      <p:sp>
        <p:nvSpPr>
          <p:cNvPr id="1027" name="Tekstin paikkamerkki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fi-FI" smtClean="0"/>
              <a:t>Muokkaa tekstin perustyylejä napsauttamalla</a:t>
            </a:r>
          </a:p>
          <a:p>
            <a:pPr lvl="1"/>
            <a:r>
              <a:rPr lang="fi-FI" altLang="fi-FI" smtClean="0"/>
              <a:t>toinen taso</a:t>
            </a:r>
          </a:p>
          <a:p>
            <a:pPr lvl="2"/>
            <a:r>
              <a:rPr lang="fi-FI" altLang="fi-FI" smtClean="0"/>
              <a:t>kolmas taso</a:t>
            </a:r>
          </a:p>
          <a:p>
            <a:pPr lvl="3"/>
            <a:r>
              <a:rPr lang="fi-FI" altLang="fi-FI" smtClean="0"/>
              <a:t>neljäs taso</a:t>
            </a:r>
          </a:p>
          <a:p>
            <a:pPr lvl="4"/>
            <a:r>
              <a:rPr lang="fi-FI" altLang="fi-FI" smtClean="0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5963A42-B45C-4276-877D-EB3B493D267F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EBD9462-ABC6-46E3-94AD-527998C3A2BA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i-FI" altLang="fi-FI" sz="1200" smtClean="0"/>
              <a:t>Attachment 7.4. </a:t>
            </a:r>
            <a:br>
              <a:rPr lang="fi-FI" altLang="fi-FI" sz="1200" smtClean="0"/>
            </a:br>
            <a:r>
              <a:rPr lang="fi-FI" altLang="fi-FI" sz="1800" b="1" smtClean="0">
                <a:latin typeface="Times New Roman" pitchFamily="18" charset="0"/>
              </a:rPr>
              <a:t>How did these pupils come to school?</a:t>
            </a:r>
            <a:br>
              <a:rPr lang="fi-FI" altLang="fi-FI" sz="1800" b="1" smtClean="0">
                <a:latin typeface="Times New Roman" pitchFamily="18" charset="0"/>
              </a:rPr>
            </a:br>
            <a:r>
              <a:rPr lang="fi-FI" altLang="fi-FI" sz="1600" smtClean="0">
                <a:latin typeface="Times New Roman" pitchFamily="18" charset="0"/>
              </a:rPr>
              <a:t>Tell your partner how did these pupils come to school.</a:t>
            </a:r>
            <a:br>
              <a:rPr lang="fi-FI" altLang="fi-FI" sz="1600" smtClean="0">
                <a:latin typeface="Times New Roman" pitchFamily="18" charset="0"/>
              </a:rPr>
            </a:br>
            <a:endParaRPr lang="fi-FI" altLang="fi-FI" sz="1600" smtClean="0">
              <a:latin typeface="Times New Roman" pitchFamily="18" charset="0"/>
            </a:endParaRPr>
          </a:p>
        </p:txBody>
      </p:sp>
      <p:pic>
        <p:nvPicPr>
          <p:cNvPr id="1024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773238"/>
            <a:ext cx="9144000" cy="4857750"/>
          </a:xfrm>
          <a:noFill/>
        </p:spPr>
      </p:pic>
      <p:sp>
        <p:nvSpPr>
          <p:cNvPr id="10244" name="Tekstikehys 4"/>
          <p:cNvSpPr txBox="1">
            <a:spLocks noChangeArrowheads="1"/>
          </p:cNvSpPr>
          <p:nvPr/>
        </p:nvSpPr>
        <p:spPr bwMode="auto">
          <a:xfrm>
            <a:off x="2051050" y="2997200"/>
            <a:ext cx="7207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i-FI" altLang="fi-FI" sz="1400"/>
              <a:t>Maria</a:t>
            </a:r>
          </a:p>
        </p:txBody>
      </p:sp>
      <p:sp>
        <p:nvSpPr>
          <p:cNvPr id="10245" name="Tekstikehys 5"/>
          <p:cNvSpPr txBox="1">
            <a:spLocks noChangeArrowheads="1"/>
          </p:cNvSpPr>
          <p:nvPr/>
        </p:nvSpPr>
        <p:spPr bwMode="auto">
          <a:xfrm>
            <a:off x="4211638" y="2852738"/>
            <a:ext cx="8651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sk-SK" altLang="fi-FI" sz="1400"/>
              <a:t>  </a:t>
            </a:r>
            <a:r>
              <a:rPr lang="fi-FI" altLang="fi-FI" sz="1400"/>
              <a:t>Robin</a:t>
            </a:r>
          </a:p>
        </p:txBody>
      </p:sp>
      <p:sp>
        <p:nvSpPr>
          <p:cNvPr id="10246" name="Tekstikehys 6"/>
          <p:cNvSpPr txBox="1">
            <a:spLocks noChangeArrowheads="1"/>
          </p:cNvSpPr>
          <p:nvPr/>
        </p:nvSpPr>
        <p:spPr bwMode="auto">
          <a:xfrm>
            <a:off x="5795963" y="2924175"/>
            <a:ext cx="9366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i-FI" altLang="fi-FI" sz="1400"/>
              <a:t>Melinda</a:t>
            </a:r>
          </a:p>
        </p:txBody>
      </p:sp>
      <p:sp>
        <p:nvSpPr>
          <p:cNvPr id="10247" name="Tekstikehys 7"/>
          <p:cNvSpPr txBox="1">
            <a:spLocks noChangeArrowheads="1"/>
          </p:cNvSpPr>
          <p:nvPr/>
        </p:nvSpPr>
        <p:spPr bwMode="auto">
          <a:xfrm>
            <a:off x="7740650" y="3211513"/>
            <a:ext cx="12239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i-FI" altLang="fi-FI" sz="1400"/>
              <a:t>Nina &amp; Anna</a:t>
            </a:r>
          </a:p>
        </p:txBody>
      </p:sp>
      <p:sp>
        <p:nvSpPr>
          <p:cNvPr id="10248" name="Tekstikehys 8"/>
          <p:cNvSpPr txBox="1">
            <a:spLocks noChangeArrowheads="1"/>
          </p:cNvSpPr>
          <p:nvPr/>
        </p:nvSpPr>
        <p:spPr bwMode="auto">
          <a:xfrm>
            <a:off x="1908175" y="4365625"/>
            <a:ext cx="2159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sk-SK" altLang="fi-FI" sz="1400"/>
              <a:t>                 </a:t>
            </a:r>
            <a:r>
              <a:rPr lang="fi-FI" altLang="fi-FI" sz="1400"/>
              <a:t>Pip &amp; Pop</a:t>
            </a:r>
          </a:p>
        </p:txBody>
      </p:sp>
      <p:sp>
        <p:nvSpPr>
          <p:cNvPr id="10249" name="Tekstikehys 9"/>
          <p:cNvSpPr txBox="1">
            <a:spLocks noChangeArrowheads="1"/>
          </p:cNvSpPr>
          <p:nvPr/>
        </p:nvSpPr>
        <p:spPr bwMode="auto">
          <a:xfrm>
            <a:off x="1547813" y="6308725"/>
            <a:ext cx="18002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i-FI" altLang="fi-FI" sz="1400"/>
              <a:t>Rambo</a:t>
            </a:r>
          </a:p>
        </p:txBody>
      </p:sp>
      <p:sp>
        <p:nvSpPr>
          <p:cNvPr id="10250" name="Tekstikehys 10"/>
          <p:cNvSpPr txBox="1">
            <a:spLocks noChangeArrowheads="1"/>
          </p:cNvSpPr>
          <p:nvPr/>
        </p:nvSpPr>
        <p:spPr bwMode="auto">
          <a:xfrm>
            <a:off x="5651500" y="4437063"/>
            <a:ext cx="9366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sk-SK" altLang="fi-FI" sz="1400"/>
              <a:t>  </a:t>
            </a:r>
            <a:r>
              <a:rPr lang="fi-FI" altLang="fi-FI" sz="1400"/>
              <a:t>Ben</a:t>
            </a:r>
          </a:p>
        </p:txBody>
      </p:sp>
      <p:sp>
        <p:nvSpPr>
          <p:cNvPr id="10251" name="Tekstikehys 11"/>
          <p:cNvSpPr txBox="1">
            <a:spLocks noChangeArrowheads="1"/>
          </p:cNvSpPr>
          <p:nvPr/>
        </p:nvSpPr>
        <p:spPr bwMode="auto">
          <a:xfrm>
            <a:off x="8101013" y="3860800"/>
            <a:ext cx="1042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sk-SK" altLang="fi-FI" sz="1400"/>
              <a:t>   </a:t>
            </a:r>
            <a:r>
              <a:rPr lang="fi-FI" altLang="fi-FI" sz="1400"/>
              <a:t>Rinaldo</a:t>
            </a:r>
          </a:p>
        </p:txBody>
      </p:sp>
      <p:sp>
        <p:nvSpPr>
          <p:cNvPr id="10252" name="Tekstikehys 12"/>
          <p:cNvSpPr txBox="1">
            <a:spLocks noChangeArrowheads="1"/>
          </p:cNvSpPr>
          <p:nvPr/>
        </p:nvSpPr>
        <p:spPr bwMode="auto">
          <a:xfrm>
            <a:off x="3059113" y="5949950"/>
            <a:ext cx="22336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sk-SK" altLang="fi-FI" sz="1400"/>
              <a:t>                  </a:t>
            </a:r>
            <a:r>
              <a:rPr lang="fi-FI" altLang="fi-FI" sz="1400"/>
              <a:t>Minnie</a:t>
            </a:r>
          </a:p>
        </p:txBody>
      </p:sp>
      <p:sp>
        <p:nvSpPr>
          <p:cNvPr id="10253" name="Tekstikehys 13"/>
          <p:cNvSpPr txBox="1">
            <a:spLocks noChangeArrowheads="1"/>
          </p:cNvSpPr>
          <p:nvPr/>
        </p:nvSpPr>
        <p:spPr bwMode="auto">
          <a:xfrm>
            <a:off x="6877050" y="6381750"/>
            <a:ext cx="17986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sk-SK" altLang="fi-FI" sz="1400"/>
              <a:t>                       </a:t>
            </a:r>
            <a:r>
              <a:rPr lang="fi-FI" altLang="fi-FI" sz="1400"/>
              <a:t>Sam</a:t>
            </a:r>
          </a:p>
        </p:txBody>
      </p:sp>
      <p:sp>
        <p:nvSpPr>
          <p:cNvPr id="10254" name="Tekstikehys 14"/>
          <p:cNvSpPr txBox="1">
            <a:spLocks noChangeArrowheads="1"/>
          </p:cNvSpPr>
          <p:nvPr/>
        </p:nvSpPr>
        <p:spPr bwMode="auto">
          <a:xfrm>
            <a:off x="7235825" y="5229225"/>
            <a:ext cx="12969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sk-SK" altLang="fi-FI" sz="1400"/>
              <a:t>                 </a:t>
            </a:r>
            <a:r>
              <a:rPr lang="fi-FI" altLang="fi-FI" sz="1400"/>
              <a:t>Polly</a:t>
            </a:r>
          </a:p>
        </p:txBody>
      </p:sp>
      <p:sp>
        <p:nvSpPr>
          <p:cNvPr id="10255" name="Tekstikehys 16"/>
          <p:cNvSpPr txBox="1">
            <a:spLocks noChangeArrowheads="1"/>
          </p:cNvSpPr>
          <p:nvPr/>
        </p:nvSpPr>
        <p:spPr bwMode="auto">
          <a:xfrm>
            <a:off x="5364163" y="6381750"/>
            <a:ext cx="1295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sk-SK" altLang="fi-FI" sz="1400"/>
              <a:t>       </a:t>
            </a:r>
            <a:r>
              <a:rPr lang="fi-FI" altLang="fi-FI" sz="1400"/>
              <a:t>Max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27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Arial</vt:lpstr>
      <vt:lpstr>Times New Roman</vt:lpstr>
      <vt:lpstr>Office-teema</vt:lpstr>
      <vt:lpstr>Attachment 7.4.  How did these pupils come to school? Tell your partner how did these pupils come to school. </vt:lpstr>
    </vt:vector>
  </TitlesOfParts>
  <Company>Lääninhallitus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Attachment 7.1.  Car Parts a)Name the parts of the car into the picture copying your teacher’s model words from the blackboard.</dc:title>
  <dc:creator>olh.Huttu.Henna</dc:creator>
  <cp:lastModifiedBy>kkgranqv</cp:lastModifiedBy>
  <cp:revision>23</cp:revision>
  <dcterms:created xsi:type="dcterms:W3CDTF">2011-11-10T08:35:47Z</dcterms:created>
  <dcterms:modified xsi:type="dcterms:W3CDTF">2013-11-15T16:42:35Z</dcterms:modified>
</cp:coreProperties>
</file>