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156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3636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829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676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883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33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75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07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962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617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356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D5455-B6A3-4B6D-B8AB-9A8E543217D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ACAFA-9F30-4CF4-BDED-B16B28B6C9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4492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468313" y="0"/>
            <a:ext cx="3455987" cy="1143000"/>
          </a:xfrm>
        </p:spPr>
        <p:txBody>
          <a:bodyPr/>
          <a:lstStyle/>
          <a:p>
            <a:pPr algn="l" eaLnBrk="1" hangingPunct="1"/>
            <a:r>
              <a:rPr lang="fi-FI" altLang="sk-SK" sz="1000" smtClean="0"/>
              <a:t>Attachment 2.9.  </a:t>
            </a: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fi-FI" altLang="sk-SK" sz="1000" smtClean="0"/>
              <a:t/>
            </a:r>
            <a:br>
              <a:rPr lang="fi-FI" altLang="sk-SK" sz="1000" smtClean="0"/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What do you do in different rooms?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114425"/>
            <a:ext cx="878522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Tekstiruutu 3"/>
          <p:cNvSpPr txBox="1">
            <a:spLocks noChangeArrowheads="1"/>
          </p:cNvSpPr>
          <p:nvPr/>
        </p:nvSpPr>
        <p:spPr bwMode="auto">
          <a:xfrm>
            <a:off x="171450" y="5373688"/>
            <a:ext cx="83534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You knit in the ____________________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.        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You play quitar in the ___________________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 You make coffee  in the ____________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__. You make your bed in the _____________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_____________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You wash your hands in the __________________. You read a book in the 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________.  </a:t>
            </a:r>
          </a:p>
        </p:txBody>
      </p:sp>
    </p:spTree>
    <p:extLst>
      <p:ext uri="{BB962C8B-B14F-4D97-AF65-F5344CB8AC3E}">
        <p14:creationId xmlns:p14="http://schemas.microsoft.com/office/powerpoint/2010/main" val="219182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2.9.    What do you do in different rooms?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2.9.    What do you do in different rooms?</dc:title>
  <dc:creator>kkgranqv</dc:creator>
  <cp:lastModifiedBy>kkgranqv</cp:lastModifiedBy>
  <cp:revision>1</cp:revision>
  <dcterms:created xsi:type="dcterms:W3CDTF">2013-11-15T16:14:29Z</dcterms:created>
  <dcterms:modified xsi:type="dcterms:W3CDTF">2013-11-15T16:14:40Z</dcterms:modified>
</cp:coreProperties>
</file>