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9144000" cy="6858000" type="screen4x3"/>
  <p:notesSz cx="6858000" cy="9144000"/>
  <p:defaultTex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8" d="100"/>
          <a:sy n="108" d="100"/>
        </p:scale>
        <p:origin x="-1116"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fi-FI"/>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i-FI"/>
          </a:p>
        </p:txBody>
      </p:sp>
      <p:sp>
        <p:nvSpPr>
          <p:cNvPr id="4" name="Date Placeholder 3"/>
          <p:cNvSpPr>
            <a:spLocks noGrp="1"/>
          </p:cNvSpPr>
          <p:nvPr>
            <p:ph type="dt" sz="half" idx="10"/>
          </p:nvPr>
        </p:nvSpPr>
        <p:spPr/>
        <p:txBody>
          <a:bodyPr/>
          <a:lstStyle/>
          <a:p>
            <a:fld id="{732985B2-8F2C-463E-9300-0D21EAEA86C0}" type="datetimeFigureOut">
              <a:rPr lang="fi-FI" smtClean="0"/>
              <a:t>15.11.2013</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47C1C2BD-8022-459A-B60F-0F405D8183D0}" type="slidenum">
              <a:rPr lang="fi-FI" smtClean="0"/>
              <a:t>‹#›</a:t>
            </a:fld>
            <a:endParaRPr lang="fi-FI"/>
          </a:p>
        </p:txBody>
      </p:sp>
    </p:spTree>
    <p:extLst>
      <p:ext uri="{BB962C8B-B14F-4D97-AF65-F5344CB8AC3E}">
        <p14:creationId xmlns:p14="http://schemas.microsoft.com/office/powerpoint/2010/main" val="40075911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Date Placeholder 3"/>
          <p:cNvSpPr>
            <a:spLocks noGrp="1"/>
          </p:cNvSpPr>
          <p:nvPr>
            <p:ph type="dt" sz="half" idx="10"/>
          </p:nvPr>
        </p:nvSpPr>
        <p:spPr/>
        <p:txBody>
          <a:bodyPr/>
          <a:lstStyle/>
          <a:p>
            <a:fld id="{732985B2-8F2C-463E-9300-0D21EAEA86C0}" type="datetimeFigureOut">
              <a:rPr lang="fi-FI" smtClean="0"/>
              <a:t>15.11.2013</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47C1C2BD-8022-459A-B60F-0F405D8183D0}" type="slidenum">
              <a:rPr lang="fi-FI" smtClean="0"/>
              <a:t>‹#›</a:t>
            </a:fld>
            <a:endParaRPr lang="fi-FI"/>
          </a:p>
        </p:txBody>
      </p:sp>
    </p:spTree>
    <p:extLst>
      <p:ext uri="{BB962C8B-B14F-4D97-AF65-F5344CB8AC3E}">
        <p14:creationId xmlns:p14="http://schemas.microsoft.com/office/powerpoint/2010/main" val="38114532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fi-FI"/>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Date Placeholder 3"/>
          <p:cNvSpPr>
            <a:spLocks noGrp="1"/>
          </p:cNvSpPr>
          <p:nvPr>
            <p:ph type="dt" sz="half" idx="10"/>
          </p:nvPr>
        </p:nvSpPr>
        <p:spPr/>
        <p:txBody>
          <a:bodyPr/>
          <a:lstStyle/>
          <a:p>
            <a:fld id="{732985B2-8F2C-463E-9300-0D21EAEA86C0}" type="datetimeFigureOut">
              <a:rPr lang="fi-FI" smtClean="0"/>
              <a:t>15.11.2013</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47C1C2BD-8022-459A-B60F-0F405D8183D0}" type="slidenum">
              <a:rPr lang="fi-FI" smtClean="0"/>
              <a:t>‹#›</a:t>
            </a:fld>
            <a:endParaRPr lang="fi-FI"/>
          </a:p>
        </p:txBody>
      </p:sp>
    </p:spTree>
    <p:extLst>
      <p:ext uri="{BB962C8B-B14F-4D97-AF65-F5344CB8AC3E}">
        <p14:creationId xmlns:p14="http://schemas.microsoft.com/office/powerpoint/2010/main" val="30791408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Date Placeholder 3"/>
          <p:cNvSpPr>
            <a:spLocks noGrp="1"/>
          </p:cNvSpPr>
          <p:nvPr>
            <p:ph type="dt" sz="half" idx="10"/>
          </p:nvPr>
        </p:nvSpPr>
        <p:spPr/>
        <p:txBody>
          <a:bodyPr/>
          <a:lstStyle/>
          <a:p>
            <a:fld id="{732985B2-8F2C-463E-9300-0D21EAEA86C0}" type="datetimeFigureOut">
              <a:rPr lang="fi-FI" smtClean="0"/>
              <a:t>15.11.2013</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47C1C2BD-8022-459A-B60F-0F405D8183D0}" type="slidenum">
              <a:rPr lang="fi-FI" smtClean="0"/>
              <a:t>‹#›</a:t>
            </a:fld>
            <a:endParaRPr lang="fi-FI"/>
          </a:p>
        </p:txBody>
      </p:sp>
    </p:spTree>
    <p:extLst>
      <p:ext uri="{BB962C8B-B14F-4D97-AF65-F5344CB8AC3E}">
        <p14:creationId xmlns:p14="http://schemas.microsoft.com/office/powerpoint/2010/main" val="8923628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fi-FI"/>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32985B2-8F2C-463E-9300-0D21EAEA86C0}" type="datetimeFigureOut">
              <a:rPr lang="fi-FI" smtClean="0"/>
              <a:t>15.11.2013</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47C1C2BD-8022-459A-B60F-0F405D8183D0}" type="slidenum">
              <a:rPr lang="fi-FI" smtClean="0"/>
              <a:t>‹#›</a:t>
            </a:fld>
            <a:endParaRPr lang="fi-FI"/>
          </a:p>
        </p:txBody>
      </p:sp>
    </p:spTree>
    <p:extLst>
      <p:ext uri="{BB962C8B-B14F-4D97-AF65-F5344CB8AC3E}">
        <p14:creationId xmlns:p14="http://schemas.microsoft.com/office/powerpoint/2010/main" val="26271143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5" name="Date Placeholder 4"/>
          <p:cNvSpPr>
            <a:spLocks noGrp="1"/>
          </p:cNvSpPr>
          <p:nvPr>
            <p:ph type="dt" sz="half" idx="10"/>
          </p:nvPr>
        </p:nvSpPr>
        <p:spPr/>
        <p:txBody>
          <a:bodyPr/>
          <a:lstStyle/>
          <a:p>
            <a:fld id="{732985B2-8F2C-463E-9300-0D21EAEA86C0}" type="datetimeFigureOut">
              <a:rPr lang="fi-FI" smtClean="0"/>
              <a:t>15.11.2013</a:t>
            </a:fld>
            <a:endParaRPr lang="fi-FI"/>
          </a:p>
        </p:txBody>
      </p:sp>
      <p:sp>
        <p:nvSpPr>
          <p:cNvPr id="6" name="Footer Placeholder 5"/>
          <p:cNvSpPr>
            <a:spLocks noGrp="1"/>
          </p:cNvSpPr>
          <p:nvPr>
            <p:ph type="ftr" sz="quarter" idx="11"/>
          </p:nvPr>
        </p:nvSpPr>
        <p:spPr/>
        <p:txBody>
          <a:bodyPr/>
          <a:lstStyle/>
          <a:p>
            <a:endParaRPr lang="fi-FI"/>
          </a:p>
        </p:txBody>
      </p:sp>
      <p:sp>
        <p:nvSpPr>
          <p:cNvPr id="7" name="Slide Number Placeholder 6"/>
          <p:cNvSpPr>
            <a:spLocks noGrp="1"/>
          </p:cNvSpPr>
          <p:nvPr>
            <p:ph type="sldNum" sz="quarter" idx="12"/>
          </p:nvPr>
        </p:nvSpPr>
        <p:spPr/>
        <p:txBody>
          <a:bodyPr/>
          <a:lstStyle/>
          <a:p>
            <a:fld id="{47C1C2BD-8022-459A-B60F-0F405D8183D0}" type="slidenum">
              <a:rPr lang="fi-FI" smtClean="0"/>
              <a:t>‹#›</a:t>
            </a:fld>
            <a:endParaRPr lang="fi-FI"/>
          </a:p>
        </p:txBody>
      </p:sp>
    </p:spTree>
    <p:extLst>
      <p:ext uri="{BB962C8B-B14F-4D97-AF65-F5344CB8AC3E}">
        <p14:creationId xmlns:p14="http://schemas.microsoft.com/office/powerpoint/2010/main" val="883690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fi-FI"/>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7" name="Date Placeholder 6"/>
          <p:cNvSpPr>
            <a:spLocks noGrp="1"/>
          </p:cNvSpPr>
          <p:nvPr>
            <p:ph type="dt" sz="half" idx="10"/>
          </p:nvPr>
        </p:nvSpPr>
        <p:spPr/>
        <p:txBody>
          <a:bodyPr/>
          <a:lstStyle/>
          <a:p>
            <a:fld id="{732985B2-8F2C-463E-9300-0D21EAEA86C0}" type="datetimeFigureOut">
              <a:rPr lang="fi-FI" smtClean="0"/>
              <a:t>15.11.2013</a:t>
            </a:fld>
            <a:endParaRPr lang="fi-FI"/>
          </a:p>
        </p:txBody>
      </p:sp>
      <p:sp>
        <p:nvSpPr>
          <p:cNvPr id="8" name="Footer Placeholder 7"/>
          <p:cNvSpPr>
            <a:spLocks noGrp="1"/>
          </p:cNvSpPr>
          <p:nvPr>
            <p:ph type="ftr" sz="quarter" idx="11"/>
          </p:nvPr>
        </p:nvSpPr>
        <p:spPr/>
        <p:txBody>
          <a:bodyPr/>
          <a:lstStyle/>
          <a:p>
            <a:endParaRPr lang="fi-FI"/>
          </a:p>
        </p:txBody>
      </p:sp>
      <p:sp>
        <p:nvSpPr>
          <p:cNvPr id="9" name="Slide Number Placeholder 8"/>
          <p:cNvSpPr>
            <a:spLocks noGrp="1"/>
          </p:cNvSpPr>
          <p:nvPr>
            <p:ph type="sldNum" sz="quarter" idx="12"/>
          </p:nvPr>
        </p:nvSpPr>
        <p:spPr/>
        <p:txBody>
          <a:bodyPr/>
          <a:lstStyle/>
          <a:p>
            <a:fld id="{47C1C2BD-8022-459A-B60F-0F405D8183D0}" type="slidenum">
              <a:rPr lang="fi-FI" smtClean="0"/>
              <a:t>‹#›</a:t>
            </a:fld>
            <a:endParaRPr lang="fi-FI"/>
          </a:p>
        </p:txBody>
      </p:sp>
    </p:spTree>
    <p:extLst>
      <p:ext uri="{BB962C8B-B14F-4D97-AF65-F5344CB8AC3E}">
        <p14:creationId xmlns:p14="http://schemas.microsoft.com/office/powerpoint/2010/main" val="42048056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Date Placeholder 2"/>
          <p:cNvSpPr>
            <a:spLocks noGrp="1"/>
          </p:cNvSpPr>
          <p:nvPr>
            <p:ph type="dt" sz="half" idx="10"/>
          </p:nvPr>
        </p:nvSpPr>
        <p:spPr/>
        <p:txBody>
          <a:bodyPr/>
          <a:lstStyle/>
          <a:p>
            <a:fld id="{732985B2-8F2C-463E-9300-0D21EAEA86C0}" type="datetimeFigureOut">
              <a:rPr lang="fi-FI" smtClean="0"/>
              <a:t>15.11.2013</a:t>
            </a:fld>
            <a:endParaRPr lang="fi-FI"/>
          </a:p>
        </p:txBody>
      </p:sp>
      <p:sp>
        <p:nvSpPr>
          <p:cNvPr id="4" name="Footer Placeholder 3"/>
          <p:cNvSpPr>
            <a:spLocks noGrp="1"/>
          </p:cNvSpPr>
          <p:nvPr>
            <p:ph type="ftr" sz="quarter" idx="11"/>
          </p:nvPr>
        </p:nvSpPr>
        <p:spPr/>
        <p:txBody>
          <a:bodyPr/>
          <a:lstStyle/>
          <a:p>
            <a:endParaRPr lang="fi-FI"/>
          </a:p>
        </p:txBody>
      </p:sp>
      <p:sp>
        <p:nvSpPr>
          <p:cNvPr id="5" name="Slide Number Placeholder 4"/>
          <p:cNvSpPr>
            <a:spLocks noGrp="1"/>
          </p:cNvSpPr>
          <p:nvPr>
            <p:ph type="sldNum" sz="quarter" idx="12"/>
          </p:nvPr>
        </p:nvSpPr>
        <p:spPr/>
        <p:txBody>
          <a:bodyPr/>
          <a:lstStyle/>
          <a:p>
            <a:fld id="{47C1C2BD-8022-459A-B60F-0F405D8183D0}" type="slidenum">
              <a:rPr lang="fi-FI" smtClean="0"/>
              <a:t>‹#›</a:t>
            </a:fld>
            <a:endParaRPr lang="fi-FI"/>
          </a:p>
        </p:txBody>
      </p:sp>
    </p:spTree>
    <p:extLst>
      <p:ext uri="{BB962C8B-B14F-4D97-AF65-F5344CB8AC3E}">
        <p14:creationId xmlns:p14="http://schemas.microsoft.com/office/powerpoint/2010/main" val="22052030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32985B2-8F2C-463E-9300-0D21EAEA86C0}" type="datetimeFigureOut">
              <a:rPr lang="fi-FI" smtClean="0"/>
              <a:t>15.11.2013</a:t>
            </a:fld>
            <a:endParaRPr lang="fi-FI"/>
          </a:p>
        </p:txBody>
      </p:sp>
      <p:sp>
        <p:nvSpPr>
          <p:cNvPr id="3" name="Footer Placeholder 2"/>
          <p:cNvSpPr>
            <a:spLocks noGrp="1"/>
          </p:cNvSpPr>
          <p:nvPr>
            <p:ph type="ftr" sz="quarter" idx="11"/>
          </p:nvPr>
        </p:nvSpPr>
        <p:spPr/>
        <p:txBody>
          <a:bodyPr/>
          <a:lstStyle/>
          <a:p>
            <a:endParaRPr lang="fi-FI"/>
          </a:p>
        </p:txBody>
      </p:sp>
      <p:sp>
        <p:nvSpPr>
          <p:cNvPr id="4" name="Slide Number Placeholder 3"/>
          <p:cNvSpPr>
            <a:spLocks noGrp="1"/>
          </p:cNvSpPr>
          <p:nvPr>
            <p:ph type="sldNum" sz="quarter" idx="12"/>
          </p:nvPr>
        </p:nvSpPr>
        <p:spPr/>
        <p:txBody>
          <a:bodyPr/>
          <a:lstStyle/>
          <a:p>
            <a:fld id="{47C1C2BD-8022-459A-B60F-0F405D8183D0}" type="slidenum">
              <a:rPr lang="fi-FI" smtClean="0"/>
              <a:t>‹#›</a:t>
            </a:fld>
            <a:endParaRPr lang="fi-FI"/>
          </a:p>
        </p:txBody>
      </p:sp>
    </p:spTree>
    <p:extLst>
      <p:ext uri="{BB962C8B-B14F-4D97-AF65-F5344CB8AC3E}">
        <p14:creationId xmlns:p14="http://schemas.microsoft.com/office/powerpoint/2010/main" val="8818144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fi-FI"/>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32985B2-8F2C-463E-9300-0D21EAEA86C0}" type="datetimeFigureOut">
              <a:rPr lang="fi-FI" smtClean="0"/>
              <a:t>15.11.2013</a:t>
            </a:fld>
            <a:endParaRPr lang="fi-FI"/>
          </a:p>
        </p:txBody>
      </p:sp>
      <p:sp>
        <p:nvSpPr>
          <p:cNvPr id="6" name="Footer Placeholder 5"/>
          <p:cNvSpPr>
            <a:spLocks noGrp="1"/>
          </p:cNvSpPr>
          <p:nvPr>
            <p:ph type="ftr" sz="quarter" idx="11"/>
          </p:nvPr>
        </p:nvSpPr>
        <p:spPr/>
        <p:txBody>
          <a:bodyPr/>
          <a:lstStyle/>
          <a:p>
            <a:endParaRPr lang="fi-FI"/>
          </a:p>
        </p:txBody>
      </p:sp>
      <p:sp>
        <p:nvSpPr>
          <p:cNvPr id="7" name="Slide Number Placeholder 6"/>
          <p:cNvSpPr>
            <a:spLocks noGrp="1"/>
          </p:cNvSpPr>
          <p:nvPr>
            <p:ph type="sldNum" sz="quarter" idx="12"/>
          </p:nvPr>
        </p:nvSpPr>
        <p:spPr/>
        <p:txBody>
          <a:bodyPr/>
          <a:lstStyle/>
          <a:p>
            <a:fld id="{47C1C2BD-8022-459A-B60F-0F405D8183D0}" type="slidenum">
              <a:rPr lang="fi-FI" smtClean="0"/>
              <a:t>‹#›</a:t>
            </a:fld>
            <a:endParaRPr lang="fi-FI"/>
          </a:p>
        </p:txBody>
      </p:sp>
    </p:spTree>
    <p:extLst>
      <p:ext uri="{BB962C8B-B14F-4D97-AF65-F5344CB8AC3E}">
        <p14:creationId xmlns:p14="http://schemas.microsoft.com/office/powerpoint/2010/main" val="35590289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fi-FI"/>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i-FI"/>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32985B2-8F2C-463E-9300-0D21EAEA86C0}" type="datetimeFigureOut">
              <a:rPr lang="fi-FI" smtClean="0"/>
              <a:t>15.11.2013</a:t>
            </a:fld>
            <a:endParaRPr lang="fi-FI"/>
          </a:p>
        </p:txBody>
      </p:sp>
      <p:sp>
        <p:nvSpPr>
          <p:cNvPr id="6" name="Footer Placeholder 5"/>
          <p:cNvSpPr>
            <a:spLocks noGrp="1"/>
          </p:cNvSpPr>
          <p:nvPr>
            <p:ph type="ftr" sz="quarter" idx="11"/>
          </p:nvPr>
        </p:nvSpPr>
        <p:spPr/>
        <p:txBody>
          <a:bodyPr/>
          <a:lstStyle/>
          <a:p>
            <a:endParaRPr lang="fi-FI"/>
          </a:p>
        </p:txBody>
      </p:sp>
      <p:sp>
        <p:nvSpPr>
          <p:cNvPr id="7" name="Slide Number Placeholder 6"/>
          <p:cNvSpPr>
            <a:spLocks noGrp="1"/>
          </p:cNvSpPr>
          <p:nvPr>
            <p:ph type="sldNum" sz="quarter" idx="12"/>
          </p:nvPr>
        </p:nvSpPr>
        <p:spPr/>
        <p:txBody>
          <a:bodyPr/>
          <a:lstStyle/>
          <a:p>
            <a:fld id="{47C1C2BD-8022-459A-B60F-0F405D8183D0}" type="slidenum">
              <a:rPr lang="fi-FI" smtClean="0"/>
              <a:t>‹#›</a:t>
            </a:fld>
            <a:endParaRPr lang="fi-FI"/>
          </a:p>
        </p:txBody>
      </p:sp>
    </p:spTree>
    <p:extLst>
      <p:ext uri="{BB962C8B-B14F-4D97-AF65-F5344CB8AC3E}">
        <p14:creationId xmlns:p14="http://schemas.microsoft.com/office/powerpoint/2010/main" val="31527818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fi-FI"/>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32985B2-8F2C-463E-9300-0D21EAEA86C0}" type="datetimeFigureOut">
              <a:rPr lang="fi-FI" smtClean="0"/>
              <a:t>15.11.2013</a:t>
            </a:fld>
            <a:endParaRPr lang="fi-FI"/>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i-FI"/>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7C1C2BD-8022-459A-B60F-0F405D8183D0}" type="slidenum">
              <a:rPr lang="fi-FI" smtClean="0"/>
              <a:t>‹#›</a:t>
            </a:fld>
            <a:endParaRPr lang="fi-FI"/>
          </a:p>
        </p:txBody>
      </p:sp>
    </p:spTree>
    <p:extLst>
      <p:ext uri="{BB962C8B-B14F-4D97-AF65-F5344CB8AC3E}">
        <p14:creationId xmlns:p14="http://schemas.microsoft.com/office/powerpoint/2010/main" val="10651663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Otsikko 1"/>
          <p:cNvSpPr>
            <a:spLocks noGrp="1"/>
          </p:cNvSpPr>
          <p:nvPr>
            <p:ph type="title"/>
          </p:nvPr>
        </p:nvSpPr>
        <p:spPr>
          <a:xfrm>
            <a:off x="323850" y="115888"/>
            <a:ext cx="8280400" cy="2341562"/>
          </a:xfrm>
        </p:spPr>
        <p:txBody>
          <a:bodyPr/>
          <a:lstStyle/>
          <a:p>
            <a:pPr algn="l" eaLnBrk="1" hangingPunct="1">
              <a:defRPr/>
            </a:pPr>
            <a:r>
              <a:rPr lang="fi-FI" altLang="sk-SK" sz="1000" dirty="0" smtClean="0"/>
              <a:t>Tiljiba</a:t>
            </a:r>
            <a:r>
              <a:rPr lang="fi-FI" altLang="sk-SK" sz="1000" dirty="0" smtClean="0">
                <a:latin typeface="+mn-lt"/>
              </a:rPr>
              <a:t> 6.3. </a:t>
            </a:r>
            <a:r>
              <a:rPr lang="sk-SK" altLang="sk-SK" sz="1000" dirty="0" smtClean="0">
                <a:latin typeface="+mn-lt"/>
              </a:rPr>
              <a:t/>
            </a:r>
            <a:br>
              <a:rPr lang="sk-SK" altLang="sk-SK" sz="1000" dirty="0" smtClean="0">
                <a:latin typeface="+mn-lt"/>
              </a:rPr>
            </a:br>
            <a:r>
              <a:rPr lang="sk-SK" altLang="sk-SK" sz="1400" dirty="0"/>
              <a:t/>
            </a:r>
            <a:br>
              <a:rPr lang="sk-SK" altLang="sk-SK" sz="1400" dirty="0"/>
            </a:br>
            <a:r>
              <a:rPr lang="fi-FI" altLang="sk-SK" sz="1600" b="1" dirty="0" smtClean="0">
                <a:latin typeface="Times New Roman" panose="02020603050405020304" pitchFamily="18" charset="0"/>
                <a:cs typeface="Times New Roman" panose="02020603050405020304" pitchFamily="18" charset="0"/>
              </a:rPr>
              <a:t>Skoolako diives –phersiba</a:t>
            </a:r>
            <a:r>
              <a:rPr lang="sk-SK" altLang="sk-SK" sz="1600" b="1" dirty="0" smtClean="0">
                <a:latin typeface="Times New Roman" panose="02020603050405020304" pitchFamily="18" charset="0"/>
                <a:cs typeface="Times New Roman" panose="02020603050405020304" pitchFamily="18" charset="0"/>
              </a:rPr>
              <a:t/>
            </a:r>
            <a:br>
              <a:rPr lang="sk-SK" altLang="sk-SK" sz="1600" b="1" dirty="0" smtClean="0">
                <a:latin typeface="Times New Roman" panose="02020603050405020304" pitchFamily="18" charset="0"/>
                <a:cs typeface="Times New Roman" panose="02020603050405020304" pitchFamily="18" charset="0"/>
              </a:rPr>
            </a:br>
            <a:r>
              <a:rPr lang="fi-FI" altLang="sk-SK" sz="1600" b="1" dirty="0" smtClean="0">
                <a:latin typeface="Times New Roman" panose="02020603050405020304" pitchFamily="18" charset="0"/>
                <a:cs typeface="Times New Roman" panose="02020603050405020304" pitchFamily="18" charset="0"/>
              </a:rPr>
              <a:t/>
            </a:r>
            <a:br>
              <a:rPr lang="fi-FI" altLang="sk-SK" sz="1600" b="1" dirty="0" smtClean="0">
                <a:latin typeface="Times New Roman" panose="02020603050405020304" pitchFamily="18" charset="0"/>
                <a:cs typeface="Times New Roman" panose="02020603050405020304" pitchFamily="18" charset="0"/>
              </a:rPr>
            </a:br>
            <a:r>
              <a:rPr lang="fi-FI" altLang="sk-SK" sz="1400" u="sng" dirty="0" smtClean="0">
                <a:latin typeface="Times New Roman" panose="02020603050405020304" pitchFamily="18" charset="0"/>
                <a:cs typeface="Times New Roman" panose="02020603050405020304" pitchFamily="18" charset="0"/>
              </a:rPr>
              <a:t>Tšeeresko butti:</a:t>
            </a:r>
            <a:r>
              <a:rPr lang="fi-FI" altLang="sk-SK" sz="1400" dirty="0" smtClean="0">
                <a:latin typeface="Times New Roman" panose="02020603050405020304" pitchFamily="18" charset="0"/>
                <a:cs typeface="Times New Roman" panose="02020603050405020304" pitchFamily="18" charset="0"/>
              </a:rPr>
              <a:t> Tšeer faraba tši saakata, so tu na leha te les tussa aro skoola aro saare tšutše moȟte aro phersibosko breeda</a:t>
            </a:r>
            <a:r>
              <a:rPr lang="sk-SK" altLang="sk-SK" sz="1400" dirty="0" smtClean="0">
                <a:latin typeface="Times New Roman" panose="02020603050405020304" pitchFamily="18" charset="0"/>
                <a:cs typeface="Times New Roman" panose="02020603050405020304" pitchFamily="18" charset="0"/>
              </a:rPr>
              <a:t/>
            </a:r>
            <a:br>
              <a:rPr lang="sk-SK" altLang="sk-SK" sz="1400" dirty="0" smtClean="0">
                <a:latin typeface="Times New Roman" panose="02020603050405020304" pitchFamily="18" charset="0"/>
                <a:cs typeface="Times New Roman" panose="02020603050405020304" pitchFamily="18" charset="0"/>
              </a:rPr>
            </a:br>
            <a:r>
              <a:rPr lang="fi-FI" altLang="sk-SK" sz="1400" dirty="0" smtClean="0">
                <a:latin typeface="Times New Roman" panose="02020603050405020304" pitchFamily="18" charset="0"/>
                <a:cs typeface="Times New Roman" panose="02020603050405020304" pitchFamily="18" charset="0"/>
              </a:rPr>
              <a:t/>
            </a:r>
            <a:br>
              <a:rPr lang="fi-FI" altLang="sk-SK" sz="1400" dirty="0" smtClean="0">
                <a:latin typeface="Times New Roman" panose="02020603050405020304" pitchFamily="18" charset="0"/>
                <a:cs typeface="Times New Roman" panose="02020603050405020304" pitchFamily="18" charset="0"/>
              </a:rPr>
            </a:br>
            <a:r>
              <a:rPr lang="fi-FI" altLang="sk-SK" sz="1400" u="sng" dirty="0" smtClean="0">
                <a:latin typeface="Times New Roman" panose="02020603050405020304" pitchFamily="18" charset="0"/>
                <a:cs typeface="Times New Roman" panose="02020603050405020304" pitchFamily="18" charset="0"/>
              </a:rPr>
              <a:t> Aro skoola: </a:t>
            </a:r>
            <a:r>
              <a:rPr lang="fi-FI" altLang="sk-SK" sz="1400" dirty="0" smtClean="0">
                <a:latin typeface="Times New Roman" panose="02020603050405020304" pitchFamily="18" charset="0"/>
                <a:cs typeface="Times New Roman" panose="02020603050405020304" pitchFamily="18" charset="0"/>
              </a:rPr>
              <a:t>Speela arpibosko ȟouvengiireha. Dža naal jakkes buut lamja sar arpibosko ȟouvengiiro sikavela. Tšeera baro malaȟako faraba aro tukko buttiako liin ta pherda douva ajasaavo saakengo naavenna, so tu na leha te les aro skoola. </a:t>
            </a:r>
          </a:p>
        </p:txBody>
      </p:sp>
      <p:pic>
        <p:nvPicPr>
          <p:cNvPr id="4099"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7950" y="2492375"/>
            <a:ext cx="8785225" cy="4249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2304680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3</Words>
  <Application>Microsoft Office PowerPoint</Application>
  <PresentationFormat>On-screen Show (4:3)</PresentationFormat>
  <Paragraphs>1</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Tiljiba 6.3.   Skoolako diives –phersiba  Tšeeresko butti: Tšeer faraba tši saakata, so tu na leha te les tussa aro skoola aro saare tšutše moȟte aro phersibosko breeda   Aro skoola: Speela arpibosko ȟouvengiireha. Dža naal jakkes buut lamja sar arpibosko ȟouvengiiro sikavela. Tšeera baro malaȟako faraba aro tukko buttiako liin ta pherda douva ajasaavo saakengo naavenna, so tu na leha te les aro skoola. </vt:lpstr>
    </vt:vector>
  </TitlesOfParts>
  <Company>University of Helsinki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Attachment 6.1.</dc:title>
  <dc:creator>kkgranqv</dc:creator>
  <cp:lastModifiedBy>kkgranqv</cp:lastModifiedBy>
  <cp:revision>3</cp:revision>
  <dcterms:created xsi:type="dcterms:W3CDTF">2013-11-15T16:33:45Z</dcterms:created>
  <dcterms:modified xsi:type="dcterms:W3CDTF">2013-11-15T16:34:57Z</dcterms:modified>
</cp:coreProperties>
</file>