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1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3199-609A-40B2-BBD0-1D91E6127CBB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F809-C51E-4543-A39C-05681C1F91D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62232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3199-609A-40B2-BBD0-1D91E6127CBB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F809-C51E-4543-A39C-05681C1F91D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53167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3199-609A-40B2-BBD0-1D91E6127CBB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F809-C51E-4543-A39C-05681C1F91D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46513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3199-609A-40B2-BBD0-1D91E6127CBB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F809-C51E-4543-A39C-05681C1F91D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38212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3199-609A-40B2-BBD0-1D91E6127CBB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F809-C51E-4543-A39C-05681C1F91D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3710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3199-609A-40B2-BBD0-1D91E6127CBB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F809-C51E-4543-A39C-05681C1F91D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31833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3199-609A-40B2-BBD0-1D91E6127CBB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F809-C51E-4543-A39C-05681C1F91D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285140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3199-609A-40B2-BBD0-1D91E6127CBB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F809-C51E-4543-A39C-05681C1F91D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11044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3199-609A-40B2-BBD0-1D91E6127CBB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F809-C51E-4543-A39C-05681C1F91D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61181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3199-609A-40B2-BBD0-1D91E6127CBB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F809-C51E-4543-A39C-05681C1F91D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60746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3199-609A-40B2-BBD0-1D91E6127CBB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F809-C51E-4543-A39C-05681C1F91D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56803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93199-609A-40B2-BBD0-1D91E6127CBB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0F809-C51E-4543-A39C-05681C1F91D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19626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Otsikk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5986463" cy="1143000"/>
          </a:xfrm>
        </p:spPr>
        <p:txBody>
          <a:bodyPr/>
          <a:lstStyle/>
          <a:p>
            <a:pPr algn="l" eaLnBrk="1" hangingPunct="1"/>
            <a:r>
              <a:rPr lang="fi-FI" altLang="fi-FI" sz="1000" smtClean="0"/>
              <a:t>Attachment 9.2.</a:t>
            </a:r>
            <a:br>
              <a:rPr lang="fi-FI" altLang="fi-FI" sz="1000" smtClean="0"/>
            </a:br>
            <a:r>
              <a:rPr lang="sk-SK" altLang="fi-FI" sz="1000" smtClean="0"/>
              <a:t/>
            </a:r>
            <a:br>
              <a:rPr lang="sk-SK" altLang="fi-FI" sz="1000" smtClean="0"/>
            </a:br>
            <a:r>
              <a:rPr lang="fi-FI" altLang="fi-FI" sz="1600" b="1" smtClean="0">
                <a:latin typeface="Times New Roman" pitchFamily="18" charset="0"/>
              </a:rPr>
              <a:t>Clocks &amp; Pointers</a:t>
            </a:r>
            <a:br>
              <a:rPr lang="fi-FI" altLang="fi-FI" sz="1600" b="1" smtClean="0">
                <a:latin typeface="Times New Roman" pitchFamily="18" charset="0"/>
              </a:rPr>
            </a:br>
            <a:r>
              <a:rPr lang="fi-FI" altLang="fi-FI" sz="1600" smtClean="0">
                <a:latin typeface="Times New Roman" pitchFamily="18" charset="0"/>
              </a:rPr>
              <a:t>Mark the time on each clock and write it with numbers on the lines.</a:t>
            </a:r>
          </a:p>
        </p:txBody>
      </p:sp>
      <p:pic>
        <p:nvPicPr>
          <p:cNvPr id="307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11188" y="1557338"/>
            <a:ext cx="5329237" cy="4608512"/>
          </a:xfrm>
          <a:noFill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125" y="1268413"/>
            <a:ext cx="2001838" cy="2376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25" y="4221163"/>
            <a:ext cx="2628900" cy="1943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uora yhdysviiva 8"/>
          <p:cNvCxnSpPr/>
          <p:nvPr/>
        </p:nvCxnSpPr>
        <p:spPr>
          <a:xfrm>
            <a:off x="827088" y="4221163"/>
            <a:ext cx="208915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uora yhdysviiva 9"/>
          <p:cNvCxnSpPr/>
          <p:nvPr/>
        </p:nvCxnSpPr>
        <p:spPr>
          <a:xfrm>
            <a:off x="1042988" y="6381750"/>
            <a:ext cx="20161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uora yhdysviiva 10"/>
          <p:cNvCxnSpPr/>
          <p:nvPr/>
        </p:nvCxnSpPr>
        <p:spPr>
          <a:xfrm>
            <a:off x="3779838" y="4365625"/>
            <a:ext cx="22320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uora yhdysviiva 11"/>
          <p:cNvCxnSpPr/>
          <p:nvPr/>
        </p:nvCxnSpPr>
        <p:spPr>
          <a:xfrm>
            <a:off x="3708400" y="6308725"/>
            <a:ext cx="20161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uora yhdysviiva 12"/>
          <p:cNvCxnSpPr/>
          <p:nvPr/>
        </p:nvCxnSpPr>
        <p:spPr>
          <a:xfrm>
            <a:off x="6732588" y="4149725"/>
            <a:ext cx="201612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uora yhdysviiva 13"/>
          <p:cNvCxnSpPr/>
          <p:nvPr/>
        </p:nvCxnSpPr>
        <p:spPr>
          <a:xfrm>
            <a:off x="6732588" y="6381750"/>
            <a:ext cx="216058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635848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Attachment 9.2.  Clocks &amp; Pointers Mark the time on each clock and write it with numbers on the lines.</vt:lpstr>
    </vt:vector>
  </TitlesOfParts>
  <Company>University of Helsinki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Attachment 2.10 .  Bingo – bases       2/2</dc:title>
  <dc:creator>kkgranqv</dc:creator>
  <cp:lastModifiedBy>kkgranqv</cp:lastModifiedBy>
  <cp:revision>3</cp:revision>
  <dcterms:created xsi:type="dcterms:W3CDTF">2013-11-15T16:16:04Z</dcterms:created>
  <dcterms:modified xsi:type="dcterms:W3CDTF">2013-11-15T16:46:38Z</dcterms:modified>
</cp:coreProperties>
</file>