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A856E-5DFD-41A4-BD2D-0C2C0B56F691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885-6FF9-430B-8F37-D28EF58E09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54899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A856E-5DFD-41A4-BD2D-0C2C0B56F691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885-6FF9-430B-8F37-D28EF58E09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72109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A856E-5DFD-41A4-BD2D-0C2C0B56F691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885-6FF9-430B-8F37-D28EF58E09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74174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A856E-5DFD-41A4-BD2D-0C2C0B56F691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885-6FF9-430B-8F37-D28EF58E09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62338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A856E-5DFD-41A4-BD2D-0C2C0B56F691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885-6FF9-430B-8F37-D28EF58E09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79044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A856E-5DFD-41A4-BD2D-0C2C0B56F691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885-6FF9-430B-8F37-D28EF58E09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2244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A856E-5DFD-41A4-BD2D-0C2C0B56F691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885-6FF9-430B-8F37-D28EF58E09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4370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A856E-5DFD-41A4-BD2D-0C2C0B56F691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885-6FF9-430B-8F37-D28EF58E09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66335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A856E-5DFD-41A4-BD2D-0C2C0B56F691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885-6FF9-430B-8F37-D28EF58E09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77880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A856E-5DFD-41A4-BD2D-0C2C0B56F691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885-6FF9-430B-8F37-D28EF58E09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27106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A856E-5DFD-41A4-BD2D-0C2C0B56F691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885-6FF9-430B-8F37-D28EF58E09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79304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A856E-5DFD-41A4-BD2D-0C2C0B56F691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25885-6FF9-430B-8F37-D28EF58E09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6197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Otsikko 1"/>
          <p:cNvSpPr>
            <a:spLocks noGrp="1"/>
          </p:cNvSpPr>
          <p:nvPr>
            <p:ph type="title"/>
          </p:nvPr>
        </p:nvSpPr>
        <p:spPr>
          <a:xfrm>
            <a:off x="179388" y="0"/>
            <a:ext cx="3529012" cy="68580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sk-SK" altLang="fi-FI" sz="1000" smtClean="0"/>
              <a:t/>
            </a:r>
            <a:br>
              <a:rPr lang="sk-SK" altLang="fi-FI" sz="1000" smtClean="0"/>
            </a:br>
            <a:r>
              <a:rPr lang="fi-FI" altLang="fi-FI" sz="1000" smtClean="0"/>
              <a:t>Attachment 9.7.</a:t>
            </a:r>
            <a:br>
              <a:rPr lang="fi-FI" altLang="fi-FI" sz="1000" smtClean="0"/>
            </a:br>
            <a:r>
              <a:rPr lang="sk-SK" altLang="fi-FI" sz="1000" smtClean="0"/>
              <a:t/>
            </a:r>
            <a:br>
              <a:rPr lang="sk-SK" altLang="fi-FI" sz="1000" smtClean="0"/>
            </a:br>
            <a:r>
              <a:rPr lang="sk-SK" altLang="fi-FI" sz="1000" smtClean="0"/>
              <a:t/>
            </a:r>
            <a:br>
              <a:rPr lang="sk-SK" altLang="fi-FI" sz="1000" smtClean="0"/>
            </a:br>
            <a:r>
              <a:rPr lang="fi-FI" altLang="fi-FI" sz="1600" b="1" smtClean="0">
                <a:latin typeface="Times New Roman" pitchFamily="18" charset="0"/>
              </a:rPr>
              <a:t>TV Weather Forecasts</a:t>
            </a:r>
            <a:br>
              <a:rPr lang="fi-FI" altLang="fi-FI" sz="1600" b="1" smtClean="0">
                <a:latin typeface="Times New Roman" pitchFamily="18" charset="0"/>
              </a:rPr>
            </a:br>
            <a:r>
              <a:rPr lang="fi-FI" altLang="fi-FI" sz="1400" smtClean="0"/>
              <a:t/>
            </a:r>
            <a:br>
              <a:rPr lang="fi-FI" altLang="fi-FI" sz="1400" smtClean="0"/>
            </a:br>
            <a:r>
              <a:rPr lang="fi-FI" altLang="fi-FI" sz="1400" b="1" smtClean="0">
                <a:latin typeface="Times New Roman" pitchFamily="18" charset="0"/>
              </a:rPr>
              <a:t>Fill the lines with sentences and words related to TV weather forcasts. </a:t>
            </a:r>
            <a:br>
              <a:rPr lang="fi-FI" altLang="fi-FI" sz="1400" b="1" smtClean="0">
                <a:latin typeface="Times New Roman" pitchFamily="18" charset="0"/>
              </a:rPr>
            </a:br>
            <a:r>
              <a:rPr lang="fi-FI" altLang="fi-FI" sz="1400" smtClean="0">
                <a:latin typeface="Times New Roman" pitchFamily="18" charset="0"/>
              </a:rPr>
              <a:t/>
            </a:r>
            <a:br>
              <a:rPr lang="fi-FI" altLang="fi-FI" sz="1400" smtClean="0">
                <a:latin typeface="Times New Roman" pitchFamily="18" charset="0"/>
              </a:rPr>
            </a:br>
            <a:r>
              <a:rPr lang="fi-FI" altLang="fi-FI" sz="1400" smtClean="0">
                <a:latin typeface="Times New Roman" pitchFamily="18" charset="0"/>
              </a:rPr>
              <a:t/>
            </a:r>
            <a:br>
              <a:rPr lang="fi-FI" altLang="fi-FI" sz="1400" smtClean="0">
                <a:latin typeface="Times New Roman" pitchFamily="18" charset="0"/>
              </a:rPr>
            </a:br>
            <a:r>
              <a:rPr lang="fi-FI" altLang="fi-FI" sz="1400" smtClean="0">
                <a:latin typeface="Times New Roman" pitchFamily="18" charset="0"/>
              </a:rPr>
              <a:t>List of possible words:</a:t>
            </a:r>
            <a:br>
              <a:rPr lang="fi-FI" altLang="fi-FI" sz="1400" smtClean="0">
                <a:latin typeface="Times New Roman" pitchFamily="18" charset="0"/>
              </a:rPr>
            </a:br>
            <a:r>
              <a:rPr lang="fi-FI" altLang="fi-FI" sz="1400" smtClean="0">
                <a:latin typeface="Times New Roman" pitchFamily="18" charset="0"/>
              </a:rPr>
              <a:t/>
            </a:r>
            <a:br>
              <a:rPr lang="fi-FI" altLang="fi-FI" sz="1400" smtClean="0">
                <a:latin typeface="Times New Roman" pitchFamily="18" charset="0"/>
              </a:rPr>
            </a:br>
            <a:r>
              <a:rPr lang="sk-SK" altLang="fi-FI" sz="1400" smtClean="0">
                <a:latin typeface="Times New Roman" pitchFamily="18" charset="0"/>
              </a:rPr>
              <a:t/>
            </a:r>
            <a:br>
              <a:rPr lang="sk-SK" altLang="fi-FI" sz="1400" smtClean="0">
                <a:latin typeface="Times New Roman" pitchFamily="18" charset="0"/>
              </a:rPr>
            </a:br>
            <a:r>
              <a:rPr lang="fi-FI" altLang="fi-FI" sz="1400" smtClean="0">
                <a:latin typeface="Times New Roman" pitchFamily="18" charset="0"/>
              </a:rPr>
              <a:t>The weather is…</a:t>
            </a:r>
            <a:br>
              <a:rPr lang="fi-FI" altLang="fi-FI" sz="1400" smtClean="0">
                <a:latin typeface="Times New Roman" pitchFamily="18" charset="0"/>
              </a:rPr>
            </a:br>
            <a:r>
              <a:rPr lang="fi-FI" altLang="fi-FI" sz="1400" smtClean="0">
                <a:latin typeface="Times New Roman" pitchFamily="18" charset="0"/>
              </a:rPr>
              <a:t/>
            </a:r>
            <a:br>
              <a:rPr lang="fi-FI" altLang="fi-FI" sz="1400" smtClean="0">
                <a:latin typeface="Times New Roman" pitchFamily="18" charset="0"/>
              </a:rPr>
            </a:br>
            <a:r>
              <a:rPr lang="fi-FI" altLang="fi-FI" sz="1400" smtClean="0">
                <a:latin typeface="Times New Roman" pitchFamily="18" charset="0"/>
              </a:rPr>
              <a:t>cloudy</a:t>
            </a:r>
            <a:br>
              <a:rPr lang="fi-FI" altLang="fi-FI" sz="1400" smtClean="0">
                <a:latin typeface="Times New Roman" pitchFamily="18" charset="0"/>
              </a:rPr>
            </a:br>
            <a:r>
              <a:rPr lang="fi-FI" altLang="fi-FI" sz="1400" smtClean="0">
                <a:latin typeface="Times New Roman" pitchFamily="18" charset="0"/>
              </a:rPr>
              <a:t>sunny</a:t>
            </a:r>
            <a:br>
              <a:rPr lang="fi-FI" altLang="fi-FI" sz="1400" smtClean="0">
                <a:latin typeface="Times New Roman" pitchFamily="18" charset="0"/>
              </a:rPr>
            </a:br>
            <a:r>
              <a:rPr lang="fi-FI" altLang="fi-FI" sz="1400" smtClean="0">
                <a:latin typeface="Times New Roman" pitchFamily="18" charset="0"/>
              </a:rPr>
              <a:t>rainy</a:t>
            </a:r>
            <a:br>
              <a:rPr lang="fi-FI" altLang="fi-FI" sz="1400" smtClean="0">
                <a:latin typeface="Times New Roman" pitchFamily="18" charset="0"/>
              </a:rPr>
            </a:br>
            <a:r>
              <a:rPr lang="fi-FI" altLang="fi-FI" sz="1400" smtClean="0">
                <a:latin typeface="Times New Roman" pitchFamily="18" charset="0"/>
              </a:rPr>
              <a:t>stormy</a:t>
            </a:r>
            <a:br>
              <a:rPr lang="fi-FI" altLang="fi-FI" sz="1400" smtClean="0">
                <a:latin typeface="Times New Roman" pitchFamily="18" charset="0"/>
              </a:rPr>
            </a:br>
            <a:r>
              <a:rPr lang="fi-FI" altLang="fi-FI" sz="1400" smtClean="0">
                <a:latin typeface="Times New Roman" pitchFamily="18" charset="0"/>
              </a:rPr>
              <a:t>windy</a:t>
            </a:r>
            <a:br>
              <a:rPr lang="fi-FI" altLang="fi-FI" sz="1400" smtClean="0">
                <a:latin typeface="Times New Roman" pitchFamily="18" charset="0"/>
              </a:rPr>
            </a:br>
            <a:r>
              <a:rPr lang="fi-FI" altLang="fi-FI" sz="1400" smtClean="0">
                <a:latin typeface="Times New Roman" pitchFamily="18" charset="0"/>
              </a:rPr>
              <a:t>foggy</a:t>
            </a:r>
            <a:br>
              <a:rPr lang="fi-FI" altLang="fi-FI" sz="1400" smtClean="0">
                <a:latin typeface="Times New Roman" pitchFamily="18" charset="0"/>
              </a:rPr>
            </a:br>
            <a:r>
              <a:rPr lang="fi-FI" altLang="fi-FI" sz="1400" smtClean="0">
                <a:latin typeface="Times New Roman" pitchFamily="18" charset="0"/>
              </a:rPr>
              <a:t/>
            </a:r>
            <a:br>
              <a:rPr lang="fi-FI" altLang="fi-FI" sz="1400" smtClean="0">
                <a:latin typeface="Times New Roman" pitchFamily="18" charset="0"/>
              </a:rPr>
            </a:br>
            <a:r>
              <a:rPr lang="fi-FI" altLang="fi-FI" sz="1400" smtClean="0">
                <a:latin typeface="Times New Roman" pitchFamily="18" charset="0"/>
              </a:rPr>
              <a:t>The temperature is…</a:t>
            </a:r>
            <a:br>
              <a:rPr lang="fi-FI" altLang="fi-FI" sz="1400" smtClean="0">
                <a:latin typeface="Times New Roman" pitchFamily="18" charset="0"/>
              </a:rPr>
            </a:br>
            <a:r>
              <a:rPr lang="fi-FI" altLang="fi-FI" sz="1400" smtClean="0">
                <a:latin typeface="Times New Roman" pitchFamily="18" charset="0"/>
              </a:rPr>
              <a:t/>
            </a:r>
            <a:br>
              <a:rPr lang="fi-FI" altLang="fi-FI" sz="1400" smtClean="0">
                <a:latin typeface="Times New Roman" pitchFamily="18" charset="0"/>
              </a:rPr>
            </a:br>
            <a:r>
              <a:rPr lang="fi-FI" altLang="fi-FI" sz="1400" smtClean="0">
                <a:latin typeface="Times New Roman" pitchFamily="18" charset="0"/>
              </a:rPr>
              <a:t>freezing -  cold – warm – hot</a:t>
            </a:r>
            <a:br>
              <a:rPr lang="fi-FI" altLang="fi-FI" sz="1400" smtClean="0">
                <a:latin typeface="Times New Roman" pitchFamily="18" charset="0"/>
              </a:rPr>
            </a:br>
            <a:r>
              <a:rPr lang="fi-FI" altLang="fi-FI" sz="1400" smtClean="0">
                <a:latin typeface="Times New Roman" pitchFamily="18" charset="0"/>
              </a:rPr>
              <a:t>+ plus</a:t>
            </a:r>
            <a:br>
              <a:rPr lang="fi-FI" altLang="fi-FI" sz="1400" smtClean="0">
                <a:latin typeface="Times New Roman" pitchFamily="18" charset="0"/>
              </a:rPr>
            </a:br>
            <a:r>
              <a:rPr lang="fi-FI" altLang="fi-FI" sz="1400" smtClean="0">
                <a:latin typeface="Times New Roman" pitchFamily="18" charset="0"/>
              </a:rPr>
              <a:t>-minus</a:t>
            </a:r>
            <a:br>
              <a:rPr lang="fi-FI" altLang="fi-FI" sz="1400" smtClean="0">
                <a:latin typeface="Times New Roman" pitchFamily="18" charset="0"/>
              </a:rPr>
            </a:br>
            <a:r>
              <a:rPr lang="fi-FI" altLang="fi-FI" sz="1400" smtClean="0">
                <a:latin typeface="Times New Roman" pitchFamily="18" charset="0"/>
              </a:rPr>
              <a:t/>
            </a:r>
            <a:br>
              <a:rPr lang="fi-FI" altLang="fi-FI" sz="1400" smtClean="0">
                <a:latin typeface="Times New Roman" pitchFamily="18" charset="0"/>
              </a:rPr>
            </a:br>
            <a:r>
              <a:rPr lang="sk-SK" altLang="fi-FI" sz="1400" smtClean="0">
                <a:latin typeface="Times New Roman" pitchFamily="18" charset="0"/>
              </a:rPr>
              <a:t/>
            </a:r>
            <a:br>
              <a:rPr lang="sk-SK" altLang="fi-FI" sz="1400" smtClean="0">
                <a:latin typeface="Times New Roman" pitchFamily="18" charset="0"/>
              </a:rPr>
            </a:br>
            <a:r>
              <a:rPr lang="fi-FI" altLang="fi-FI" sz="1400" smtClean="0">
                <a:latin typeface="Times New Roman" pitchFamily="18" charset="0"/>
              </a:rPr>
              <a:t>light rain – heavy rain</a:t>
            </a:r>
            <a:br>
              <a:rPr lang="fi-FI" altLang="fi-FI" sz="1400" smtClean="0">
                <a:latin typeface="Times New Roman" pitchFamily="18" charset="0"/>
              </a:rPr>
            </a:br>
            <a:r>
              <a:rPr lang="fi-FI" altLang="fi-FI" sz="1400" smtClean="0">
                <a:latin typeface="Times New Roman" pitchFamily="18" charset="0"/>
              </a:rPr>
              <a:t>mild wind - strong wind</a:t>
            </a:r>
            <a:br>
              <a:rPr lang="fi-FI" altLang="fi-FI" sz="1400" smtClean="0">
                <a:latin typeface="Times New Roman" pitchFamily="18" charset="0"/>
              </a:rPr>
            </a:br>
            <a:r>
              <a:rPr lang="fi-FI" altLang="fi-FI" sz="1400" smtClean="0">
                <a:latin typeface="Times New Roman" pitchFamily="18" charset="0"/>
              </a:rPr>
              <a:t/>
            </a:r>
            <a:br>
              <a:rPr lang="fi-FI" altLang="fi-FI" sz="1400" smtClean="0">
                <a:latin typeface="Times New Roman" pitchFamily="18" charset="0"/>
              </a:rPr>
            </a:br>
            <a:endParaRPr lang="fi-FI" altLang="fi-FI" sz="1400" smtClean="0"/>
          </a:p>
        </p:txBody>
      </p:sp>
      <p:pic>
        <p:nvPicPr>
          <p:cNvPr id="7171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46525" y="0"/>
            <a:ext cx="5197475" cy="6858000"/>
          </a:xfrm>
          <a:noFill/>
        </p:spPr>
      </p:pic>
    </p:spTree>
    <p:extLst>
      <p:ext uri="{BB962C8B-B14F-4D97-AF65-F5344CB8AC3E}">
        <p14:creationId xmlns:p14="http://schemas.microsoft.com/office/powerpoint/2010/main" val="29328686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Attachment 9.7.   TV Weather Forecasts  Fill the lines with sentences and words related to TV weather forcasts.    List of possible words:   The weather is…  cloudy sunny rainy stormy windy foggy  The temperature is…  freezing -  cold – warm – hot + plus -minus   light rain – heavy rain mild wind - strong wind  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9.5. Months and Seasons – game   Roll two dice. Say the name of the month and cross their numbers. The student who crosses all the 12 numbers first is the winner.</dc:title>
  <dc:creator>kkgranqv</dc:creator>
  <cp:lastModifiedBy>kkgranqv</cp:lastModifiedBy>
  <cp:revision>3</cp:revision>
  <dcterms:created xsi:type="dcterms:W3CDTF">2013-11-15T16:47:19Z</dcterms:created>
  <dcterms:modified xsi:type="dcterms:W3CDTF">2013-11-15T16:48:24Z</dcterms:modified>
</cp:coreProperties>
</file>