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11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5946297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7030840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908189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9753543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7844322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461897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9106099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65783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678915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275870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617118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i-FI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i-FI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9B3F97-E4AF-46AA-B2C7-0D2B99FC94BC}" type="datetimeFigureOut">
              <a:rPr lang="fi-FI" smtClean="0"/>
              <a:t>15.11.2013</a:t>
            </a:fld>
            <a:endParaRPr lang="fi-FI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i-FI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1C7412-2FF0-456A-94C4-F1EAE49B767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0073758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i-FI" altLang="sk-SK" sz="1000" smtClean="0"/>
              <a:t>Tiljiba 6.6.</a:t>
            </a:r>
            <a:r>
              <a:rPr lang="sk-SK" altLang="sk-SK" sz="1000" smtClean="0"/>
              <a:t/>
            </a:r>
            <a:br>
              <a:rPr lang="sk-SK" altLang="sk-SK" sz="1000" smtClean="0"/>
            </a:br>
            <a:r>
              <a:rPr lang="fi-FI" altLang="sk-SK" sz="1400" smtClean="0"/>
              <a:t/>
            </a:r>
            <a:br>
              <a:rPr lang="fi-FI" altLang="sk-SK" sz="1400" smtClean="0"/>
            </a:br>
            <a:r>
              <a:rPr lang="fi-FI" altLang="sk-SK" sz="1600" b="1" smtClean="0">
                <a:latin typeface="Times New Roman" pitchFamily="18" charset="0"/>
                <a:cs typeface="Times New Roman" pitchFamily="18" charset="0"/>
              </a:rPr>
              <a:t>Lustiga puȟȟibi ta svaaribi -</a:t>
            </a:r>
            <a:r>
              <a:rPr lang="sk-SK" altLang="sk-SK" sz="1600" b="1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fi-FI" altLang="sk-SK" sz="1600" b="1" smtClean="0">
                <a:latin typeface="Times New Roman" pitchFamily="18" charset="0"/>
                <a:cs typeface="Times New Roman" pitchFamily="18" charset="0"/>
              </a:rPr>
              <a:t>phersiba</a:t>
            </a:r>
          </a:p>
        </p:txBody>
      </p:sp>
      <p:sp>
        <p:nvSpPr>
          <p:cNvPr id="8195" name="Sisällön paikkamerkki 2"/>
          <p:cNvSpPr>
            <a:spLocks noGrp="1"/>
          </p:cNvSpPr>
          <p:nvPr>
            <p:ph idx="1"/>
          </p:nvPr>
        </p:nvSpPr>
        <p:spPr>
          <a:xfrm>
            <a:off x="468313" y="1484313"/>
            <a:ext cx="2819400" cy="5040312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fi-FI" altLang="sk-SK" sz="1400" i="1" smtClean="0">
                <a:latin typeface="Times New Roman" pitchFamily="18" charset="0"/>
                <a:cs typeface="Times New Roman" pitchFamily="18" charset="0"/>
              </a:rPr>
              <a:t>Puȟȟibi:</a:t>
            </a:r>
          </a:p>
          <a:p>
            <a:pPr>
              <a:buFont typeface="Arial" charset="0"/>
              <a:buNone/>
            </a:pPr>
            <a:endParaRPr lang="fi-FI" altLang="sk-SK" sz="140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Arial" charset="0"/>
              <a:buNone/>
            </a:pPr>
            <a:r>
              <a:rPr lang="fi-FI" altLang="sk-SK" sz="1400" smtClean="0">
                <a:latin typeface="Times New Roman" pitchFamily="18" charset="0"/>
                <a:cs typeface="Times New Roman" pitchFamily="18" charset="0"/>
              </a:rPr>
              <a:t>Kai tu vaanligas souveha? </a:t>
            </a:r>
          </a:p>
          <a:p>
            <a:pPr>
              <a:buFont typeface="Arial" charset="0"/>
              <a:buNone/>
            </a:pPr>
            <a:endParaRPr lang="fi-FI" altLang="sk-SK" sz="140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Arial" charset="0"/>
              <a:buNone/>
            </a:pPr>
            <a:r>
              <a:rPr lang="fi-FI" altLang="sk-SK" sz="1400" smtClean="0">
                <a:latin typeface="Times New Roman" pitchFamily="18" charset="0"/>
                <a:cs typeface="Times New Roman" pitchFamily="18" charset="0"/>
              </a:rPr>
              <a:t>So tu kammehas te tšeeres tukko niijalesko hylitiija?</a:t>
            </a:r>
          </a:p>
          <a:p>
            <a:pPr>
              <a:buFont typeface="Arial" charset="0"/>
              <a:buNone/>
            </a:pPr>
            <a:endParaRPr lang="fi-FI" altLang="sk-SK" sz="140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Arial" charset="0"/>
              <a:buNone/>
            </a:pPr>
            <a:r>
              <a:rPr lang="fi-FI" altLang="sk-SK" sz="1400" smtClean="0">
                <a:latin typeface="Times New Roman" pitchFamily="18" charset="0"/>
                <a:cs typeface="Times New Roman" pitchFamily="18" charset="0"/>
              </a:rPr>
              <a:t>So hin tukko kamlo tiija te tšeeres tukko tšeeresko buttija?</a:t>
            </a:r>
          </a:p>
          <a:p>
            <a:pPr>
              <a:buFont typeface="Arial" charset="0"/>
              <a:buNone/>
            </a:pPr>
            <a:endParaRPr lang="fi-FI" altLang="sk-SK" sz="140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Arial" charset="0"/>
              <a:buNone/>
            </a:pPr>
            <a:r>
              <a:rPr lang="fi-FI" altLang="sk-SK" sz="1400" smtClean="0">
                <a:latin typeface="Times New Roman" pitchFamily="18" charset="0"/>
                <a:cs typeface="Times New Roman" pitchFamily="18" charset="0"/>
              </a:rPr>
              <a:t>Kai tu garuveha tukko ȟojime phurnidenna?</a:t>
            </a:r>
          </a:p>
          <a:p>
            <a:pPr>
              <a:buFont typeface="Arial" charset="0"/>
              <a:buNone/>
            </a:pPr>
            <a:endParaRPr lang="fi-FI" altLang="sk-SK" sz="140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Arial" charset="0"/>
              <a:buNone/>
            </a:pPr>
            <a:r>
              <a:rPr lang="fi-FI" altLang="sk-SK" sz="1400" smtClean="0">
                <a:latin typeface="Times New Roman" pitchFamily="18" charset="0"/>
                <a:cs typeface="Times New Roman" pitchFamily="18" charset="0"/>
              </a:rPr>
              <a:t>Aro save stedi tu ofti phenneha dum rakkibi?</a:t>
            </a:r>
          </a:p>
          <a:p>
            <a:pPr>
              <a:buFont typeface="Arial" charset="0"/>
              <a:buNone/>
            </a:pPr>
            <a:endParaRPr lang="fi-FI" altLang="sk-SK" sz="140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Arial" charset="0"/>
              <a:buNone/>
            </a:pPr>
            <a:r>
              <a:rPr lang="fi-FI" altLang="sk-SK" sz="1400" smtClean="0">
                <a:latin typeface="Times New Roman" pitchFamily="18" charset="0"/>
                <a:cs typeface="Times New Roman" pitchFamily="18" charset="0"/>
              </a:rPr>
              <a:t>Kai tu sal aro tukko phirro tiija?</a:t>
            </a:r>
          </a:p>
          <a:p>
            <a:pPr>
              <a:buFont typeface="Arial" charset="0"/>
              <a:buNone/>
            </a:pPr>
            <a:endParaRPr lang="fi-FI" altLang="sk-SK" sz="140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Arial" charset="0"/>
              <a:buNone/>
            </a:pPr>
            <a:endParaRPr lang="fi-FI" altLang="sk-SK" sz="1600" smtClean="0"/>
          </a:p>
          <a:p>
            <a:pPr>
              <a:buFont typeface="Arial" charset="0"/>
              <a:buNone/>
            </a:pPr>
            <a:endParaRPr lang="fi-FI" altLang="sk-SK" sz="1600" smtClean="0"/>
          </a:p>
          <a:p>
            <a:pPr>
              <a:buFont typeface="Arial" charset="0"/>
              <a:buNone/>
            </a:pPr>
            <a:endParaRPr lang="fi-FI" altLang="sk-SK" sz="1600" smtClean="0"/>
          </a:p>
        </p:txBody>
      </p:sp>
      <p:sp>
        <p:nvSpPr>
          <p:cNvPr id="4" name="Sisällön paikkamerkki 2"/>
          <p:cNvSpPr txBox="1">
            <a:spLocks/>
          </p:cNvSpPr>
          <p:nvPr/>
        </p:nvSpPr>
        <p:spPr bwMode="auto">
          <a:xfrm>
            <a:off x="4643438" y="1412875"/>
            <a:ext cx="3744912" cy="5040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spcBef>
                <a:spcPct val="20000"/>
              </a:spcBef>
              <a:defRPr/>
            </a:pPr>
            <a:r>
              <a:rPr lang="fi-FI" sz="14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Svaaribi</a:t>
            </a:r>
            <a:r>
              <a:rPr lang="fi-FI" sz="1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marL="342900" indent="-342900">
              <a:spcBef>
                <a:spcPct val="20000"/>
              </a:spcBef>
              <a:defRPr/>
            </a:pPr>
            <a:endParaRPr lang="fi-FI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spcBef>
                <a:spcPct val="20000"/>
              </a:spcBef>
              <a:defRPr/>
            </a:pP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Aro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stamnasko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huusa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mango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farabengo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stellibosko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liinensa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42900" indent="-342900">
              <a:spcBef>
                <a:spcPct val="20000"/>
              </a:spcBef>
              <a:defRPr/>
            </a:pPr>
            <a:endParaRPr lang="fi-FI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spcBef>
                <a:spcPct val="20000"/>
              </a:spcBef>
              <a:defRPr/>
            </a:pP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Mango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maalensa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apo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stranna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42900" indent="-342900">
              <a:spcBef>
                <a:spcPct val="20000"/>
              </a:spcBef>
              <a:defRPr/>
            </a:pPr>
            <a:endParaRPr lang="fi-FI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spcBef>
                <a:spcPct val="20000"/>
              </a:spcBef>
              <a:defRPr/>
            </a:pPr>
            <a:endParaRPr lang="fi-FI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spcBef>
                <a:spcPct val="20000"/>
              </a:spcBef>
              <a:defRPr/>
            </a:pP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Saare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kvelli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aro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tamlo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phuujengiirengo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phuujakiiri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42900" indent="-342900">
              <a:spcBef>
                <a:spcPct val="20000"/>
              </a:spcBef>
              <a:defRPr/>
            </a:pPr>
            <a:endParaRPr lang="fi-FI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spcBef>
                <a:spcPct val="20000"/>
              </a:spcBef>
              <a:defRPr/>
            </a:pP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Iek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gonga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sakko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tšoon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aro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amengo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petškengo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stedos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 mango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kamlo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stedos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42900" indent="-342900">
              <a:spcBef>
                <a:spcPct val="20000"/>
              </a:spcBef>
              <a:defRPr/>
            </a:pPr>
            <a:endParaRPr lang="fi-FI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spcBef>
                <a:spcPct val="20000"/>
              </a:spcBef>
              <a:defRPr/>
            </a:pP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Aro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skoolako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liediboskiiresko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i-FI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offisia</a:t>
            </a: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42900" indent="-342900">
              <a:spcBef>
                <a:spcPct val="20000"/>
              </a:spcBef>
              <a:defRPr/>
            </a:pPr>
            <a:endParaRPr lang="fi-FI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spcBef>
                <a:spcPct val="20000"/>
              </a:spcBef>
              <a:defRPr/>
            </a:pPr>
            <a:r>
              <a:rPr lang="fi-FI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Aro vinna smooranensa.</a:t>
            </a:r>
          </a:p>
          <a:p>
            <a:pPr marL="342900" indent="-342900">
              <a:spcBef>
                <a:spcPct val="20000"/>
              </a:spcBef>
              <a:defRPr/>
            </a:pPr>
            <a:r>
              <a:rPr lang="fi-FI" sz="1600" dirty="0">
                <a:latin typeface="+mn-lt"/>
                <a:cs typeface="+mn-cs"/>
              </a:rPr>
              <a:t>  </a:t>
            </a:r>
          </a:p>
        </p:txBody>
      </p:sp>
    </p:spTree>
    <p:extLst>
      <p:ext uri="{BB962C8B-B14F-4D97-AF65-F5344CB8AC3E}">
        <p14:creationId xmlns:p14="http://schemas.microsoft.com/office/powerpoint/2010/main" val="3711142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99</Words>
  <Application>Microsoft Office PowerPoint</Application>
  <PresentationFormat>On-screen Show (4:3)</PresentationFormat>
  <Paragraphs>31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Tiljiba 6.6.  Lustiga puȟȟibi ta svaaribi - phersiba</vt:lpstr>
    </vt:vector>
  </TitlesOfParts>
  <Company>University of Helsinki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Tiljiba 6.6.  Lustiga puȟȟibi ta svaaribi - phersiba</dc:title>
  <dc:creator>kkgranqv</dc:creator>
  <cp:lastModifiedBy>kkgranqv</cp:lastModifiedBy>
  <cp:revision>1</cp:revision>
  <dcterms:created xsi:type="dcterms:W3CDTF">2013-11-15T16:36:19Z</dcterms:created>
  <dcterms:modified xsi:type="dcterms:W3CDTF">2013-11-15T16:36:31Z</dcterms:modified>
</cp:coreProperties>
</file>

<file path=docProps/thumbnail.jpeg>
</file>