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8506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8482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963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8225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1889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450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932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3871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6789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8633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675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021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i-FI" altLang="fi-FI" sz="1000" smtClean="0"/>
              <a:t>Attachment 11.5. </a:t>
            </a:r>
            <a:br>
              <a:rPr lang="fi-FI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1600" b="1" smtClean="0">
                <a:latin typeface="Times New Roman" pitchFamily="18" charset="0"/>
              </a:rPr>
              <a:t>Television Shows</a:t>
            </a:r>
            <a:r>
              <a:rPr lang="fi-FI" altLang="fi-FI" sz="2500" smtClean="0"/>
              <a:t/>
            </a:r>
            <a:br>
              <a:rPr lang="fi-FI" altLang="fi-FI" sz="2500" smtClean="0"/>
            </a:br>
            <a:r>
              <a:rPr lang="fi-FI" altLang="fi-FI" sz="1400" smtClean="0">
                <a:latin typeface="Times New Roman" pitchFamily="18" charset="0"/>
              </a:rPr>
              <a:t>Write a list of your favourite television shows and check out from the newspaper how long do thet last.  Write them under the right criteria.</a:t>
            </a:r>
          </a:p>
        </p:txBody>
      </p:sp>
      <p:sp>
        <p:nvSpPr>
          <p:cNvPr id="7171" name="Sisällön paikkamerkki 2"/>
          <p:cNvSpPr>
            <a:spLocks noGrp="1"/>
          </p:cNvSpPr>
          <p:nvPr>
            <p:ph idx="1"/>
          </p:nvPr>
        </p:nvSpPr>
        <p:spPr>
          <a:xfrm>
            <a:off x="468313" y="1628775"/>
            <a:ext cx="3178175" cy="50403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Movies:</a:t>
            </a:r>
            <a:endParaRPr lang="sk-SK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__________________  </a:t>
            </a:r>
            <a:r>
              <a:rPr lang="sk-SK" altLang="fi-FI" sz="1400" smtClean="0">
                <a:latin typeface="Times New Roman" pitchFamily="18" charset="0"/>
              </a:rPr>
              <a:t> </a:t>
            </a:r>
            <a:r>
              <a:rPr lang="fi-FI" altLang="fi-FI" sz="1400" smtClean="0">
                <a:latin typeface="Times New Roman" pitchFamily="18" charset="0"/>
              </a:rPr>
              <a:t>____min.</a:t>
            </a: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__________________   ____min.</a:t>
            </a: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__________________  </a:t>
            </a:r>
            <a:r>
              <a:rPr lang="sk-SK" altLang="fi-FI" sz="1400" smtClean="0">
                <a:latin typeface="Times New Roman" pitchFamily="18" charset="0"/>
              </a:rPr>
              <a:t> </a:t>
            </a:r>
            <a:r>
              <a:rPr lang="fi-FI" altLang="fi-FI" sz="1400" smtClean="0">
                <a:latin typeface="Times New Roman" pitchFamily="18" charset="0"/>
              </a:rPr>
              <a:t>____min.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Soap Operas: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__________________  </a:t>
            </a:r>
            <a:r>
              <a:rPr lang="sk-SK" altLang="fi-FI" sz="1400" smtClean="0">
                <a:latin typeface="Times New Roman" pitchFamily="18" charset="0"/>
              </a:rPr>
              <a:t> </a:t>
            </a:r>
            <a:r>
              <a:rPr lang="fi-FI" altLang="fi-FI" sz="1400" smtClean="0">
                <a:latin typeface="Times New Roman" pitchFamily="18" charset="0"/>
              </a:rPr>
              <a:t>____min.</a:t>
            </a: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__________________   ____min.</a:t>
            </a: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__________________   ____min.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The Best Children’s Programmes: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__________________   ____min.</a:t>
            </a: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__________________   ____min.</a:t>
            </a:r>
          </a:p>
          <a:p>
            <a:pPr>
              <a:buFont typeface="Arial" charset="0"/>
              <a:buNone/>
            </a:pPr>
            <a:r>
              <a:rPr lang="fi-FI" altLang="fi-FI" sz="1400" smtClean="0">
                <a:latin typeface="Times New Roman" pitchFamily="18" charset="0"/>
              </a:rPr>
              <a:t>__________________   ____min.</a:t>
            </a: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fi-FI" altLang="fi-FI" sz="1400" smtClean="0">
              <a:latin typeface="Times New Roman" pitchFamily="18" charset="0"/>
            </a:endParaRPr>
          </a:p>
        </p:txBody>
      </p:sp>
      <p:sp>
        <p:nvSpPr>
          <p:cNvPr id="7172" name="Tekstikehys 3"/>
          <p:cNvSpPr txBox="1">
            <a:spLocks noChangeArrowheads="1"/>
          </p:cNvSpPr>
          <p:nvPr/>
        </p:nvSpPr>
        <p:spPr bwMode="auto">
          <a:xfrm>
            <a:off x="4932363" y="1773238"/>
            <a:ext cx="3529012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>
                <a:latin typeface="Times New Roman" pitchFamily="18" charset="0"/>
              </a:rPr>
              <a:t>The Best Documentaries: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__________________   ____min.</a:t>
            </a:r>
          </a:p>
          <a:p>
            <a:r>
              <a:rPr lang="fi-FI" altLang="fi-FI" sz="1400">
                <a:latin typeface="Times New Roman" pitchFamily="18" charset="0"/>
              </a:rPr>
              <a:t>__________________   ____min.</a:t>
            </a:r>
          </a:p>
          <a:p>
            <a:r>
              <a:rPr lang="fi-FI" altLang="fi-FI" sz="1400">
                <a:latin typeface="Times New Roman" pitchFamily="18" charset="0"/>
              </a:rPr>
              <a:t>__________________   ____min.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endParaRPr lang="sk-SK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Fact programmes: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__________________   ____min.</a:t>
            </a:r>
          </a:p>
          <a:p>
            <a:r>
              <a:rPr lang="fi-FI" altLang="fi-FI" sz="1400">
                <a:latin typeface="Times New Roman" pitchFamily="18" charset="0"/>
              </a:rPr>
              <a:t>__________________   ____min.</a:t>
            </a:r>
          </a:p>
          <a:p>
            <a:r>
              <a:rPr lang="fi-FI" altLang="fi-FI" sz="1400">
                <a:latin typeface="Times New Roman" pitchFamily="18" charset="0"/>
              </a:rPr>
              <a:t>__________________   ___</a:t>
            </a:r>
            <a:r>
              <a:rPr lang="sk-SK" altLang="fi-FI" sz="1400">
                <a:latin typeface="Times New Roman" pitchFamily="18" charset="0"/>
              </a:rPr>
              <a:t>_</a:t>
            </a:r>
            <a:r>
              <a:rPr lang="fi-FI" altLang="fi-FI" sz="1400">
                <a:latin typeface="Times New Roman" pitchFamily="18" charset="0"/>
              </a:rPr>
              <a:t>min.</a:t>
            </a:r>
          </a:p>
          <a:p>
            <a:endParaRPr lang="sk-SK" altLang="fi-FI" sz="1400">
              <a:latin typeface="Times New Roman" pitchFamily="18" charset="0"/>
            </a:endParaRP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Fiction programmes: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__________________   ____min.</a:t>
            </a:r>
          </a:p>
          <a:p>
            <a:r>
              <a:rPr lang="fi-FI" altLang="fi-FI" sz="1400">
                <a:latin typeface="Times New Roman" pitchFamily="18" charset="0"/>
              </a:rPr>
              <a:t>__________________   ____min.</a:t>
            </a:r>
          </a:p>
          <a:p>
            <a:r>
              <a:rPr lang="fi-FI" altLang="fi-FI" sz="1400">
                <a:latin typeface="Times New Roman" pitchFamily="18" charset="0"/>
              </a:rPr>
              <a:t>__________________   ____min.</a:t>
            </a:r>
          </a:p>
        </p:txBody>
      </p:sp>
    </p:spTree>
    <p:extLst>
      <p:ext uri="{BB962C8B-B14F-4D97-AF65-F5344CB8AC3E}">
        <p14:creationId xmlns:p14="http://schemas.microsoft.com/office/powerpoint/2010/main" val="2536030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100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11.5.   Television Shows Write a list of your favourite television shows and check out from the newspaper how long do thet last.  Write them under the right criteria.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11.1.  Outdoor Activities Write a list of different outdoor activities on the lines below.  Indicate with a word how often do you practice each activity. ____________________________  _____________________________   _____________________________  _____________________________  _____________________________  _____________________________  _____________________________ 1 =once/  2= twice / 3 = three times a day every day every week every weekend every month every year every summer / autumn / spring/ winter</dc:title>
  <dc:creator>kkgranqv</dc:creator>
  <cp:lastModifiedBy>kkgranqv</cp:lastModifiedBy>
  <cp:revision>5</cp:revision>
  <dcterms:created xsi:type="dcterms:W3CDTF">2013-11-15T16:52:04Z</dcterms:created>
  <dcterms:modified xsi:type="dcterms:W3CDTF">2013-11-15T16:54:19Z</dcterms:modified>
</cp:coreProperties>
</file>