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806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751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592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84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381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575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49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583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407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53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4988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9F0D1-DD22-457E-A884-B67E18E06618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6213B-2F55-4C00-857C-EC28C435E52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3897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i-FI" altLang="fi-FI" sz="1200" smtClean="0"/>
              <a:t>Attachment 2.5. </a:t>
            </a:r>
            <a:r>
              <a:rPr lang="sk-SK" altLang="fi-FI" sz="1200" smtClean="0"/>
              <a:t/>
            </a:r>
            <a:br>
              <a:rPr lang="sk-SK" altLang="fi-FI" sz="1200" smtClean="0"/>
            </a:br>
            <a:r>
              <a:rPr lang="fi-FI" altLang="fi-FI" sz="1200" smtClean="0"/>
              <a:t/>
            </a:r>
            <a:br>
              <a:rPr lang="fi-FI" altLang="fi-FI" sz="1200" smtClean="0"/>
            </a:br>
            <a:r>
              <a:rPr lang="fi-FI" altLang="fi-FI" sz="1600" b="1" smtClean="0">
                <a:latin typeface="Times New Roman" pitchFamily="18" charset="0"/>
                <a:cs typeface="Times New Roman" pitchFamily="18" charset="0"/>
              </a:rPr>
              <a:t>Connect the numbers – complete the pictures </a:t>
            </a:r>
            <a:r>
              <a:rPr lang="sk-SK" altLang="fi-FI" sz="1600" b="1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fi-FI" altLang="fi-FI" sz="1600" smtClean="0">
                <a:latin typeface="Times New Roman" pitchFamily="18" charset="0"/>
                <a:cs typeface="Times New Roman" pitchFamily="18" charset="0"/>
              </a:rPr>
              <a:t>1/4</a:t>
            </a:r>
          </a:p>
        </p:txBody>
      </p:sp>
      <p:sp>
        <p:nvSpPr>
          <p:cNvPr id="8195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sk-SK" sz="1400" smtClean="0">
                <a:latin typeface="Times New Roman" pitchFamily="18" charset="0"/>
                <a:cs typeface="Times New Roman" pitchFamily="18" charset="0"/>
              </a:rPr>
              <a:t>1. Teacher reads out the number sequence of the first picture (star) so that everyone will get the star-picture ready.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sk-SK" sz="1400" smtClean="0">
                <a:latin typeface="Times New Roman" pitchFamily="18" charset="0"/>
                <a:cs typeface="Times New Roman" pitchFamily="18" charset="0"/>
              </a:rPr>
              <a:t>2. Try to complete rest of the pictures according to your classmate’ s or teacher’s instructions. You can also read aloud the number sequence yourself if you wish. </a:t>
            </a:r>
          </a:p>
          <a:p>
            <a:pPr marL="0" indent="0" eaLnBrk="1" hangingPunct="1">
              <a:buFont typeface="Arial" charset="0"/>
              <a:buNone/>
            </a:pPr>
            <a:endParaRPr lang="en-US" altLang="sk-SK" sz="16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600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1300"/>
            <a:ext cx="432117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kstiruutu 3"/>
          <p:cNvSpPr txBox="1">
            <a:spLocks noChangeArrowheads="1"/>
          </p:cNvSpPr>
          <p:nvPr/>
        </p:nvSpPr>
        <p:spPr bwMode="auto">
          <a:xfrm>
            <a:off x="5724525" y="3500438"/>
            <a:ext cx="1439863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four </a:t>
            </a: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seventeen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seven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twenty- five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thirty-five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four</a:t>
            </a:r>
          </a:p>
        </p:txBody>
      </p:sp>
    </p:spTree>
    <p:extLst>
      <p:ext uri="{BB962C8B-B14F-4D97-AF65-F5344CB8AC3E}">
        <p14:creationId xmlns:p14="http://schemas.microsoft.com/office/powerpoint/2010/main" val="2107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2.5.   Connect the numbers – complete the pictures                               1/4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2.5.   Connect the numbers – complete the pictures                               1/4</dc:title>
  <dc:creator>kkgranqv</dc:creator>
  <cp:lastModifiedBy>kkgranqv</cp:lastModifiedBy>
  <cp:revision>1</cp:revision>
  <dcterms:created xsi:type="dcterms:W3CDTF">2013-11-15T16:16:38Z</dcterms:created>
  <dcterms:modified xsi:type="dcterms:W3CDTF">2013-11-15T16:16:49Z</dcterms:modified>
</cp:coreProperties>
</file>