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1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9DA0D5F-761D-4BDC-9D65-0EF89B9DA7A9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814B6E1-1502-47D1-B0B8-E74E8F248ED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978296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Zástupný symbol poznámok 2"/>
          <p:cNvSpPr txBox="1">
            <a:spLocks noGrp="1"/>
          </p:cNvSpPr>
          <p:nvPr>
            <p:ph type="body" sz="quarter" idx="1"/>
          </p:nvPr>
        </p:nvSpPr>
        <p:spPr>
          <a:xfrm>
            <a:off x="685828" y="4343324"/>
            <a:ext cx="5486309" cy="4114871"/>
          </a:xfrm>
        </p:spPr>
        <p:txBody>
          <a:bodyPr/>
          <a:lstStyle/>
          <a:p>
            <a:endParaRPr lang="fi-F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F52DD-1F1E-451C-A01F-15B17AD7808D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CBFC-2449-419C-B2B3-9BC1C57AA1A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0106630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F52DD-1F1E-451C-A01F-15B17AD7808D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CBFC-2449-419C-B2B3-9BC1C57AA1A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245141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F52DD-1F1E-451C-A01F-15B17AD7808D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CBFC-2449-419C-B2B3-9BC1C57AA1A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09542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F52DD-1F1E-451C-A01F-15B17AD7808D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CBFC-2449-419C-B2B3-9BC1C57AA1A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951771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F52DD-1F1E-451C-A01F-15B17AD7808D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CBFC-2449-419C-B2B3-9BC1C57AA1A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3009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F52DD-1F1E-451C-A01F-15B17AD7808D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CBFC-2449-419C-B2B3-9BC1C57AA1A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65723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F52DD-1F1E-451C-A01F-15B17AD7808D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CBFC-2449-419C-B2B3-9BC1C57AA1A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706606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F52DD-1F1E-451C-A01F-15B17AD7808D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CBFC-2449-419C-B2B3-9BC1C57AA1A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87734744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F52DD-1F1E-451C-A01F-15B17AD7808D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CBFC-2449-419C-B2B3-9BC1C57AA1A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392962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F52DD-1F1E-451C-A01F-15B17AD7808D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CBFC-2449-419C-B2B3-9BC1C57AA1A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1254069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9F52DD-1F1E-451C-A01F-15B17AD7808D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73CBFC-2449-419C-B2B3-9BC1C57AA1A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225307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9F52DD-1F1E-451C-A01F-15B17AD7808D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73CBFC-2449-419C-B2B3-9BC1C57AA1AA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50763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 txBox="1">
            <a:spLocks noGrp="1"/>
          </p:cNvSpPr>
          <p:nvPr>
            <p:ph type="title" idx="4294967295"/>
          </p:nvPr>
        </p:nvSpPr>
        <p:spPr>
          <a:xfrm>
            <a:off x="457200" y="274676"/>
            <a:ext cx="6851105" cy="1369606"/>
          </a:xfrm>
        </p:spPr>
        <p:txBody>
          <a:bodyPr anchorCtr="0">
            <a:spAutoFit/>
          </a:bodyPr>
          <a:lstStyle/>
          <a:p>
            <a:pPr lvl="0" algn="l" hangingPunct="1">
              <a:buNone/>
            </a:pPr>
            <a:r>
              <a:rPr lang="fi-FI" sz="1000">
                <a:latin typeface="Calibri"/>
              </a:rPr>
              <a:t>Attachment 4.3.  </a:t>
            </a:r>
            <a:r>
              <a:rPr lang="sk-SK" sz="1000">
                <a:latin typeface="Calibri"/>
              </a:rPr>
              <a:t/>
            </a:r>
            <a:br>
              <a:rPr lang="sk-SK" sz="1000">
                <a:latin typeface="Calibri"/>
              </a:rPr>
            </a:br>
            <a:r>
              <a:rPr lang="fi-FI" sz="1000">
                <a:latin typeface="Calibri"/>
              </a:rPr>
              <a:t> </a:t>
            </a:r>
            <a:br>
              <a:rPr lang="fi-FI" sz="1000">
                <a:latin typeface="Calibri"/>
              </a:rPr>
            </a:br>
            <a:r>
              <a:rPr lang="fi-FI" sz="1600" b="1">
                <a:latin typeface="Times New Roman" pitchFamily="18"/>
                <a:cs typeface="Times New Roman" pitchFamily="18"/>
              </a:rPr>
              <a:t>Circus performers</a:t>
            </a:r>
            <a:r>
              <a:rPr lang="sk-SK" sz="1600" b="1">
                <a:latin typeface="Times New Roman" pitchFamily="18"/>
                <a:cs typeface="Times New Roman" pitchFamily="18"/>
              </a:rPr>
              <a:t/>
            </a:r>
            <a:br>
              <a:rPr lang="sk-SK" sz="1600" b="1">
                <a:latin typeface="Times New Roman" pitchFamily="18"/>
                <a:cs typeface="Times New Roman" pitchFamily="18"/>
              </a:rPr>
            </a:br>
            <a:r>
              <a:rPr lang="fi-FI" sz="1600" b="1">
                <a:latin typeface="Times New Roman" pitchFamily="18"/>
                <a:cs typeface="Times New Roman" pitchFamily="18"/>
              </a:rPr>
              <a:t/>
            </a:r>
            <a:br>
              <a:rPr lang="fi-FI" sz="1600" b="1">
                <a:latin typeface="Times New Roman" pitchFamily="18"/>
                <a:cs typeface="Times New Roman" pitchFamily="18"/>
              </a:rPr>
            </a:br>
            <a:r>
              <a:rPr lang="fi-FI" sz="1400">
                <a:latin typeface="Times New Roman" pitchFamily="18"/>
                <a:cs typeface="Times New Roman" pitchFamily="18"/>
              </a:rPr>
              <a:t>(Teacher cuts this picture into cards or shows everyone from the picture their role and trick as circus performers).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179515" y="1831762"/>
            <a:ext cx="8964484" cy="483724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582986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On-screen Show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Attachment 4.3.     Circus performers  (Teacher cuts this picture into cards or shows everyone from the picture their role and trick as circus performers).</vt:lpstr>
    </vt:vector>
  </TitlesOfParts>
  <Company>University of Helsinki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Attachment 4.3.     Circus performers  (Teacher cuts this picture into cards or shows everyone from the picture their role and trick as circus performers).</dc:title>
  <dc:creator>kkgranqv</dc:creator>
  <cp:lastModifiedBy>kkgranqv</cp:lastModifiedBy>
  <cp:revision>1</cp:revision>
  <dcterms:created xsi:type="dcterms:W3CDTF">2013-11-15T16:24:21Z</dcterms:created>
  <dcterms:modified xsi:type="dcterms:W3CDTF">2013-11-15T16:24:31Z</dcterms:modified>
</cp:coreProperties>
</file>