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9144000" cy="6858000" type="screen4x3"/>
  <p:notesSz cx="6858000" cy="9144000"/>
  <p:defaultText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8" d="100"/>
          <a:sy n="108" d="100"/>
        </p:scale>
        <p:origin x="-1116"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fi-FI"/>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fi-FI"/>
          </a:p>
        </p:txBody>
      </p:sp>
      <p:sp>
        <p:nvSpPr>
          <p:cNvPr id="4" name="Date Placeholder 3"/>
          <p:cNvSpPr>
            <a:spLocks noGrp="1"/>
          </p:cNvSpPr>
          <p:nvPr>
            <p:ph type="dt" sz="half" idx="10"/>
          </p:nvPr>
        </p:nvSpPr>
        <p:spPr/>
        <p:txBody>
          <a:bodyPr/>
          <a:lstStyle/>
          <a:p>
            <a:fld id="{FE293199-609A-40B2-BBD0-1D91E6127CBB}"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296223203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FE293199-609A-40B2-BBD0-1D91E6127CBB}"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35531675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fi-FI"/>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FE293199-609A-40B2-BBD0-1D91E6127CBB}"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40465130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10"/>
          </p:nvPr>
        </p:nvSpPr>
        <p:spPr/>
        <p:txBody>
          <a:bodyPr/>
          <a:lstStyle/>
          <a:p>
            <a:fld id="{FE293199-609A-40B2-BBD0-1D91E6127CBB}"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4382123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fi-FI"/>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E293199-609A-40B2-BBD0-1D91E6127CBB}" type="datetimeFigureOut">
              <a:rPr lang="fi-FI" smtClean="0"/>
              <a:t>15.11.2013</a:t>
            </a:fld>
            <a:endParaRPr lang="fi-FI"/>
          </a:p>
        </p:txBody>
      </p:sp>
      <p:sp>
        <p:nvSpPr>
          <p:cNvPr id="5" name="Footer Placeholder 4"/>
          <p:cNvSpPr>
            <a:spLocks noGrp="1"/>
          </p:cNvSpPr>
          <p:nvPr>
            <p:ph type="ftr" sz="quarter" idx="11"/>
          </p:nvPr>
        </p:nvSpPr>
        <p:spPr/>
        <p:txBody>
          <a:bodyPr/>
          <a:lstStyle/>
          <a:p>
            <a:endParaRPr lang="fi-FI"/>
          </a:p>
        </p:txBody>
      </p:sp>
      <p:sp>
        <p:nvSpPr>
          <p:cNvPr id="6" name="Slide Number Placeholder 5"/>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1537103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Date Placeholder 4"/>
          <p:cNvSpPr>
            <a:spLocks noGrp="1"/>
          </p:cNvSpPr>
          <p:nvPr>
            <p:ph type="dt" sz="half" idx="10"/>
          </p:nvPr>
        </p:nvSpPr>
        <p:spPr/>
        <p:txBody>
          <a:bodyPr/>
          <a:lstStyle/>
          <a:p>
            <a:fld id="{FE293199-609A-40B2-BBD0-1D91E6127CBB}"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253183303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fi-FI"/>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7" name="Date Placeholder 6"/>
          <p:cNvSpPr>
            <a:spLocks noGrp="1"/>
          </p:cNvSpPr>
          <p:nvPr>
            <p:ph type="dt" sz="half" idx="10"/>
          </p:nvPr>
        </p:nvSpPr>
        <p:spPr/>
        <p:txBody>
          <a:bodyPr/>
          <a:lstStyle/>
          <a:p>
            <a:fld id="{FE293199-609A-40B2-BBD0-1D91E6127CBB}" type="datetimeFigureOut">
              <a:rPr lang="fi-FI" smtClean="0"/>
              <a:t>15.11.2013</a:t>
            </a:fld>
            <a:endParaRPr lang="fi-FI"/>
          </a:p>
        </p:txBody>
      </p:sp>
      <p:sp>
        <p:nvSpPr>
          <p:cNvPr id="8" name="Footer Placeholder 7"/>
          <p:cNvSpPr>
            <a:spLocks noGrp="1"/>
          </p:cNvSpPr>
          <p:nvPr>
            <p:ph type="ftr" sz="quarter" idx="11"/>
          </p:nvPr>
        </p:nvSpPr>
        <p:spPr/>
        <p:txBody>
          <a:bodyPr/>
          <a:lstStyle/>
          <a:p>
            <a:endParaRPr lang="fi-FI"/>
          </a:p>
        </p:txBody>
      </p:sp>
      <p:sp>
        <p:nvSpPr>
          <p:cNvPr id="9" name="Slide Number Placeholder 8"/>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22851409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fi-FI"/>
          </a:p>
        </p:txBody>
      </p:sp>
      <p:sp>
        <p:nvSpPr>
          <p:cNvPr id="3" name="Date Placeholder 2"/>
          <p:cNvSpPr>
            <a:spLocks noGrp="1"/>
          </p:cNvSpPr>
          <p:nvPr>
            <p:ph type="dt" sz="half" idx="10"/>
          </p:nvPr>
        </p:nvSpPr>
        <p:spPr/>
        <p:txBody>
          <a:bodyPr/>
          <a:lstStyle/>
          <a:p>
            <a:fld id="{FE293199-609A-40B2-BBD0-1D91E6127CBB}" type="datetimeFigureOut">
              <a:rPr lang="fi-FI" smtClean="0"/>
              <a:t>15.11.2013</a:t>
            </a:fld>
            <a:endParaRPr lang="fi-FI"/>
          </a:p>
        </p:txBody>
      </p:sp>
      <p:sp>
        <p:nvSpPr>
          <p:cNvPr id="4" name="Footer Placeholder 3"/>
          <p:cNvSpPr>
            <a:spLocks noGrp="1"/>
          </p:cNvSpPr>
          <p:nvPr>
            <p:ph type="ftr" sz="quarter" idx="11"/>
          </p:nvPr>
        </p:nvSpPr>
        <p:spPr/>
        <p:txBody>
          <a:bodyPr/>
          <a:lstStyle/>
          <a:p>
            <a:endParaRPr lang="fi-FI"/>
          </a:p>
        </p:txBody>
      </p:sp>
      <p:sp>
        <p:nvSpPr>
          <p:cNvPr id="5" name="Slide Number Placeholder 4"/>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211104470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E293199-609A-40B2-BBD0-1D91E6127CBB}" type="datetimeFigureOut">
              <a:rPr lang="fi-FI" smtClean="0"/>
              <a:t>15.11.2013</a:t>
            </a:fld>
            <a:endParaRPr lang="fi-FI"/>
          </a:p>
        </p:txBody>
      </p:sp>
      <p:sp>
        <p:nvSpPr>
          <p:cNvPr id="3" name="Footer Placeholder 2"/>
          <p:cNvSpPr>
            <a:spLocks noGrp="1"/>
          </p:cNvSpPr>
          <p:nvPr>
            <p:ph type="ftr" sz="quarter" idx="11"/>
          </p:nvPr>
        </p:nvSpPr>
        <p:spPr/>
        <p:txBody>
          <a:bodyPr/>
          <a:lstStyle/>
          <a:p>
            <a:endParaRPr lang="fi-FI"/>
          </a:p>
        </p:txBody>
      </p:sp>
      <p:sp>
        <p:nvSpPr>
          <p:cNvPr id="4" name="Slide Number Placeholder 3"/>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38611812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fi-FI"/>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293199-609A-40B2-BBD0-1D91E6127CBB}"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31607464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fi-FI"/>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i-FI"/>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E293199-609A-40B2-BBD0-1D91E6127CBB}" type="datetimeFigureOut">
              <a:rPr lang="fi-FI" smtClean="0"/>
              <a:t>15.11.2013</a:t>
            </a:fld>
            <a:endParaRPr lang="fi-FI"/>
          </a:p>
        </p:txBody>
      </p:sp>
      <p:sp>
        <p:nvSpPr>
          <p:cNvPr id="6" name="Footer Placeholder 5"/>
          <p:cNvSpPr>
            <a:spLocks noGrp="1"/>
          </p:cNvSpPr>
          <p:nvPr>
            <p:ph type="ftr" sz="quarter" idx="11"/>
          </p:nvPr>
        </p:nvSpPr>
        <p:spPr/>
        <p:txBody>
          <a:bodyPr/>
          <a:lstStyle/>
          <a:p>
            <a:endParaRPr lang="fi-FI"/>
          </a:p>
        </p:txBody>
      </p:sp>
      <p:sp>
        <p:nvSpPr>
          <p:cNvPr id="7" name="Slide Number Placeholder 6"/>
          <p:cNvSpPr>
            <a:spLocks noGrp="1"/>
          </p:cNvSpPr>
          <p:nvPr>
            <p:ph type="sldNum" sz="quarter" idx="12"/>
          </p:nvPr>
        </p:nvSpPr>
        <p:spPr/>
        <p:txBody>
          <a:bodyPr/>
          <a:lstStyle/>
          <a:p>
            <a:fld id="{E2B0F809-C51E-4543-A39C-05681C1F91D6}" type="slidenum">
              <a:rPr lang="fi-FI" smtClean="0"/>
              <a:t>‹#›</a:t>
            </a:fld>
            <a:endParaRPr lang="fi-FI"/>
          </a:p>
        </p:txBody>
      </p:sp>
    </p:spTree>
    <p:extLst>
      <p:ext uri="{BB962C8B-B14F-4D97-AF65-F5344CB8AC3E}">
        <p14:creationId xmlns:p14="http://schemas.microsoft.com/office/powerpoint/2010/main" val="26568039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fi-FI"/>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i-FI"/>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E293199-609A-40B2-BBD0-1D91E6127CBB}" type="datetimeFigureOut">
              <a:rPr lang="fi-FI" smtClean="0"/>
              <a:t>15.11.2013</a:t>
            </a:fld>
            <a:endParaRPr lang="fi-FI"/>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i-FI"/>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B0F809-C51E-4543-A39C-05681C1F91D6}" type="slidenum">
              <a:rPr lang="fi-FI" smtClean="0"/>
              <a:t>‹#›</a:t>
            </a:fld>
            <a:endParaRPr lang="fi-FI"/>
          </a:p>
        </p:txBody>
      </p:sp>
    </p:spTree>
    <p:extLst>
      <p:ext uri="{BB962C8B-B14F-4D97-AF65-F5344CB8AC3E}">
        <p14:creationId xmlns:p14="http://schemas.microsoft.com/office/powerpoint/2010/main" val="20196267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i-FI"/>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Otsikko 1"/>
          <p:cNvSpPr>
            <a:spLocks noGrp="1"/>
          </p:cNvSpPr>
          <p:nvPr>
            <p:ph type="title"/>
          </p:nvPr>
        </p:nvSpPr>
        <p:spPr>
          <a:xfrm>
            <a:off x="323850" y="765175"/>
            <a:ext cx="2303463" cy="5889625"/>
          </a:xfrm>
        </p:spPr>
        <p:txBody>
          <a:bodyPr>
            <a:normAutofit fontScale="90000"/>
          </a:bodyPr>
          <a:lstStyle/>
          <a:p>
            <a:pPr algn="l" eaLnBrk="1" hangingPunct="1"/>
            <a:r>
              <a:rPr lang="sk-SK" altLang="fi-FI" sz="1000" smtClean="0"/>
              <a:t/>
            </a:r>
            <a:br>
              <a:rPr lang="sk-SK" altLang="fi-FI" sz="1000" smtClean="0"/>
            </a:br>
            <a:r>
              <a:rPr lang="fi-FI" altLang="fi-FI" sz="1000" smtClean="0"/>
              <a:t/>
            </a:r>
            <a:br>
              <a:rPr lang="fi-FI" altLang="fi-FI" sz="1000" smtClean="0"/>
            </a:br>
            <a:r>
              <a:rPr lang="sk-SK" altLang="fi-FI" sz="1000" smtClean="0"/>
              <a:t/>
            </a:r>
            <a:br>
              <a:rPr lang="sk-SK" altLang="fi-FI" sz="1000" smtClean="0"/>
            </a:br>
            <a:r>
              <a:rPr lang="fi-FI" altLang="fi-FI" sz="1600" b="1" smtClean="0">
                <a:latin typeface="Times New Roman" pitchFamily="18" charset="0"/>
              </a:rPr>
              <a:t>Max’s Week</a:t>
            </a:r>
            <a:r>
              <a:rPr lang="fi-FI" altLang="fi-FI" sz="2800" smtClean="0"/>
              <a:t/>
            </a:r>
            <a:br>
              <a:rPr lang="fi-FI" altLang="fi-FI" sz="2800" smtClean="0"/>
            </a:br>
            <a:r>
              <a:rPr lang="sk-SK" altLang="fi-FI" sz="2800" smtClean="0"/>
              <a:t/>
            </a:r>
            <a:br>
              <a:rPr lang="sk-SK" altLang="fi-FI" sz="2800" smtClean="0"/>
            </a:br>
            <a:r>
              <a:rPr lang="fi-FI" altLang="fi-FI" sz="1400" b="1" smtClean="0">
                <a:latin typeface="Times New Roman" pitchFamily="18" charset="0"/>
              </a:rPr>
              <a:t>Read Max’s story about his week. Pick all the days and  times from it and mark them on these clocks and lines. Teacher can also read you Max’s story.</a:t>
            </a:r>
            <a:br>
              <a:rPr lang="fi-FI" altLang="fi-FI" sz="1400" b="1"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u="sng" smtClean="0">
                <a:latin typeface="Times New Roman" pitchFamily="18" charset="0"/>
              </a:rPr>
              <a:t>On Sunday </a:t>
            </a:r>
            <a:r>
              <a:rPr lang="fi-FI" altLang="fi-FI" sz="1400" smtClean="0">
                <a:latin typeface="Times New Roman" pitchFamily="18" charset="0"/>
              </a:rPr>
              <a:t>I went to schurch at 12 o’clock.</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u="sng" smtClean="0">
                <a:latin typeface="Times New Roman" pitchFamily="18" charset="0"/>
              </a:rPr>
              <a:t>On Monday </a:t>
            </a:r>
            <a:r>
              <a:rPr lang="fi-FI" altLang="fi-FI" sz="1400" smtClean="0">
                <a:latin typeface="Times New Roman" pitchFamily="18" charset="0"/>
              </a:rPr>
              <a:t>I went to school at 9 o’clock.</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u="sng" smtClean="0">
                <a:latin typeface="Times New Roman" pitchFamily="18" charset="0"/>
              </a:rPr>
              <a:t>On Tuesday </a:t>
            </a:r>
            <a:r>
              <a:rPr lang="fi-FI" altLang="fi-FI" sz="1400" smtClean="0">
                <a:latin typeface="Times New Roman" pitchFamily="18" charset="0"/>
              </a:rPr>
              <a:t>I went to buy fruits at 4 o’clock p.m.</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u="sng" smtClean="0">
                <a:latin typeface="Times New Roman" pitchFamily="18" charset="0"/>
              </a:rPr>
              <a:t>On Wednesday </a:t>
            </a:r>
            <a:r>
              <a:rPr lang="fi-FI" altLang="fi-FI" sz="1400" smtClean="0">
                <a:latin typeface="Times New Roman" pitchFamily="18" charset="0"/>
              </a:rPr>
              <a:t>I went to zoo at 6 o’clock p.m.</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u="sng" smtClean="0">
                <a:latin typeface="Times New Roman" pitchFamily="18" charset="0"/>
              </a:rPr>
              <a:t>On Saturday </a:t>
            </a:r>
            <a:r>
              <a:rPr lang="fi-FI" altLang="fi-FI" sz="1400" smtClean="0">
                <a:latin typeface="Times New Roman" pitchFamily="18" charset="0"/>
              </a:rPr>
              <a:t>I went to the airport to catch the 10 o’clock airplane to the Bahamas.</a:t>
            </a:r>
            <a:br>
              <a:rPr lang="fi-FI" altLang="fi-FI" sz="1400" smtClean="0">
                <a:latin typeface="Times New Roman" pitchFamily="18" charset="0"/>
              </a:rPr>
            </a:br>
            <a:r>
              <a:rPr lang="fi-FI" altLang="fi-FI" sz="1400" smtClean="0">
                <a:latin typeface="Times New Roman" pitchFamily="18" charset="0"/>
              </a:rPr>
              <a:t/>
            </a:r>
            <a:br>
              <a:rPr lang="fi-FI" altLang="fi-FI" sz="1400" smtClean="0">
                <a:latin typeface="Times New Roman" pitchFamily="18" charset="0"/>
              </a:rPr>
            </a:br>
            <a:r>
              <a:rPr lang="fi-FI" altLang="fi-FI" sz="1400" smtClean="0"/>
              <a:t/>
            </a:r>
            <a:br>
              <a:rPr lang="fi-FI" altLang="fi-FI" sz="1400" smtClean="0"/>
            </a:br>
            <a:endParaRPr lang="fi-FI" altLang="fi-FI" sz="1400" smtClean="0"/>
          </a:p>
        </p:txBody>
      </p:sp>
      <p:pic>
        <p:nvPicPr>
          <p:cNvPr id="4099" name="Picture 4"/>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a:xfrm>
            <a:off x="3136900" y="620713"/>
            <a:ext cx="6007100" cy="5903912"/>
          </a:xfrm>
          <a:noFill/>
        </p:spPr>
      </p:pic>
      <p:pic>
        <p:nvPicPr>
          <p:cNvPr id="4100"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627313" y="2205038"/>
            <a:ext cx="801687"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08850" y="2060575"/>
            <a:ext cx="803275"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2"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27313" y="4941888"/>
            <a:ext cx="935037" cy="919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3" name="Picture 5"/>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859338" y="2133600"/>
            <a:ext cx="801687" cy="919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4" name="Picture 5"/>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292725" y="4941888"/>
            <a:ext cx="863600" cy="917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555875" y="188913"/>
            <a:ext cx="792163" cy="1457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Kuvatekstiellipsi 11"/>
          <p:cNvSpPr>
            <a:spLocks noChangeArrowheads="1"/>
          </p:cNvSpPr>
          <p:nvPr/>
        </p:nvSpPr>
        <p:spPr bwMode="auto">
          <a:xfrm>
            <a:off x="3419475" y="188913"/>
            <a:ext cx="1873250" cy="647700"/>
          </a:xfrm>
          <a:prstGeom prst="wedgeEllipseCallout">
            <a:avLst>
              <a:gd name="adj1" fmla="val -79662"/>
              <a:gd name="adj2" fmla="val 96324"/>
            </a:avLst>
          </a:prstGeom>
          <a:solidFill>
            <a:schemeClr val="bg1"/>
          </a:solidFill>
          <a:ln w="25400" algn="ctr">
            <a:solidFill>
              <a:schemeClr val="tx1"/>
            </a:solidFill>
            <a:miter lim="800000"/>
            <a:headEnd/>
            <a:tailEnd/>
          </a:ln>
        </p:spPr>
        <p:txBody>
          <a:bodyPr anchor="ct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fi-FI" altLang="fi-FI" sz="1400">
                <a:solidFill>
                  <a:srgbClr val="000000"/>
                </a:solidFill>
                <a:latin typeface="Calibri" pitchFamily="34" charset="0"/>
              </a:rPr>
              <a:t>Hi! I’mMax.</a:t>
            </a:r>
          </a:p>
        </p:txBody>
      </p:sp>
      <p:sp>
        <p:nvSpPr>
          <p:cNvPr id="4108" name="Rectangle 12"/>
          <p:cNvSpPr>
            <a:spLocks noChangeArrowheads="1"/>
          </p:cNvSpPr>
          <p:nvPr/>
        </p:nvSpPr>
        <p:spPr bwMode="auto">
          <a:xfrm>
            <a:off x="3719513" y="476250"/>
            <a:ext cx="24765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i-FI" altLang="fi-FI"/>
              <a:t> </a:t>
            </a:r>
            <a:endParaRPr lang="sk-SK" altLang="fi-FI"/>
          </a:p>
        </p:txBody>
      </p:sp>
      <p:sp>
        <p:nvSpPr>
          <p:cNvPr id="4109" name="Rectangle 13"/>
          <p:cNvSpPr>
            <a:spLocks noChangeArrowheads="1"/>
          </p:cNvSpPr>
          <p:nvPr/>
        </p:nvSpPr>
        <p:spPr bwMode="auto">
          <a:xfrm>
            <a:off x="390525" y="354013"/>
            <a:ext cx="1430338" cy="244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fi-FI" altLang="fi-FI" sz="1000"/>
              <a:t>Attachment 9.3. &amp; 9.4.</a:t>
            </a:r>
            <a:endParaRPr lang="sk-SK" altLang="fi-FI" sz="1000"/>
          </a:p>
        </p:txBody>
      </p:sp>
    </p:spTree>
    <p:extLst>
      <p:ext uri="{BB962C8B-B14F-4D97-AF65-F5344CB8AC3E}">
        <p14:creationId xmlns:p14="http://schemas.microsoft.com/office/powerpoint/2010/main" val="152267579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30</TotalTime>
  <Words>11</Words>
  <Application>Microsoft Office PowerPoint</Application>
  <PresentationFormat>On-screen Show (4:3)</PresentationFormat>
  <Paragraphs>4</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   Max’s Week  Read Max’s story about his week. Pick all the days and  times from it and mark them on these clocks and lines. Teacher can also read you Max’s story.  On Sunday I went to schurch at 12 o’clock.  On Monday I went to school at 9 o’clock.  On Tuesday I went to buy fruits at 4 o’clock p.m.  On Wednesday I went to zoo at 6 o’clock p.m.  On Saturday I went to the airport to catch the 10 o’clock airplane to the Bahamas.   </vt:lpstr>
    </vt:vector>
  </TitlesOfParts>
  <Company>University of Helsinki</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Attachment 2.10 .  Bingo – bases       2/2</dc:title>
  <dc:creator>kkgranqv</dc:creator>
  <cp:lastModifiedBy>kkgranqv</cp:lastModifiedBy>
  <cp:revision>4</cp:revision>
  <dcterms:created xsi:type="dcterms:W3CDTF">2013-11-15T16:16:04Z</dcterms:created>
  <dcterms:modified xsi:type="dcterms:W3CDTF">2013-11-15T16:46:59Z</dcterms:modified>
</cp:coreProperties>
</file>