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593C-FA78-41D3-B945-F48A96D7070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D5DFC-4C74-4C58-8FCB-0BC618F7607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425896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593C-FA78-41D3-B945-F48A96D7070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D5DFC-4C74-4C58-8FCB-0BC618F7607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3745566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593C-FA78-41D3-B945-F48A96D7070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D5DFC-4C74-4C58-8FCB-0BC618F7607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4565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593C-FA78-41D3-B945-F48A96D7070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D5DFC-4C74-4C58-8FCB-0BC618F7607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35846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593C-FA78-41D3-B945-F48A96D7070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D5DFC-4C74-4C58-8FCB-0BC618F7607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664904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593C-FA78-41D3-B945-F48A96D7070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D5DFC-4C74-4C58-8FCB-0BC618F7607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79758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593C-FA78-41D3-B945-F48A96D7070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D5DFC-4C74-4C58-8FCB-0BC618F7607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50408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593C-FA78-41D3-B945-F48A96D7070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D5DFC-4C74-4C58-8FCB-0BC618F7607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47405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593C-FA78-41D3-B945-F48A96D7070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D5DFC-4C74-4C58-8FCB-0BC618F7607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59248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593C-FA78-41D3-B945-F48A96D7070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D5DFC-4C74-4C58-8FCB-0BC618F7607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99834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0593C-FA78-41D3-B945-F48A96D7070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D5DFC-4C74-4C58-8FCB-0BC618F7607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809515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0593C-FA78-41D3-B945-F48A96D7070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D5DFC-4C74-4C58-8FCB-0BC618F7607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53159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tsikko 1"/>
          <p:cNvSpPr>
            <a:spLocks noGrp="1"/>
          </p:cNvSpPr>
          <p:nvPr>
            <p:ph type="title"/>
          </p:nvPr>
        </p:nvSpPr>
        <p:spPr>
          <a:xfrm>
            <a:off x="323850" y="333375"/>
            <a:ext cx="8351838" cy="1084263"/>
          </a:xfrm>
        </p:spPr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fi-FI" altLang="sk-SK" sz="1000" dirty="0" smtClean="0"/>
              <a:t>Tiljiba</a:t>
            </a:r>
            <a:r>
              <a:rPr lang="fi-FI" altLang="sk-SK" sz="1000" dirty="0" smtClean="0">
                <a:latin typeface="+mn-lt"/>
              </a:rPr>
              <a:t> 6.4. </a:t>
            </a:r>
            <a:br>
              <a:rPr lang="fi-FI" altLang="sk-SK" sz="1000" dirty="0" smtClean="0">
                <a:latin typeface="+mn-lt"/>
              </a:rPr>
            </a:br>
            <a:r>
              <a:rPr lang="fi-FI" altLang="sk-SK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Skoolalo tiijako hamyöri</a:t>
            </a:r>
            <a:r>
              <a:rPr lang="fi-FI" altLang="sk-SK" sz="2800" dirty="0" smtClean="0"/>
              <a:t>				</a:t>
            </a:r>
            <a:r>
              <a:rPr lang="fi-FI" altLang="sk-SK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1/2</a:t>
            </a:r>
            <a:r>
              <a:rPr lang="fi-FI" altLang="sk-SK" sz="1400" dirty="0" smtClean="0"/>
              <a:t/>
            </a:r>
            <a:br>
              <a:rPr lang="fi-FI" altLang="sk-SK" sz="1400" dirty="0" smtClean="0"/>
            </a:br>
            <a:r>
              <a:rPr lang="fi-FI" altLang="sk-SK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Pherda eekorisko ta reevosko skoolako tiijako hamyöri vaanligo ta kriatuurengo skoolako saakensa. Rakka tukko maaleha so lesko/lako kriatuuren hin sakko diives. </a:t>
            </a:r>
          </a:p>
        </p:txBody>
      </p:sp>
      <p:pic>
        <p:nvPicPr>
          <p:cNvPr id="5123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1550" y="1317625"/>
            <a:ext cx="7129463" cy="5540375"/>
          </a:xfrm>
          <a:noFill/>
        </p:spPr>
      </p:pic>
      <p:sp>
        <p:nvSpPr>
          <p:cNvPr id="6" name="Kuvatekstiellipsi 5"/>
          <p:cNvSpPr/>
          <p:nvPr/>
        </p:nvSpPr>
        <p:spPr>
          <a:xfrm>
            <a:off x="7451725" y="1341438"/>
            <a:ext cx="1512888" cy="1150937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Maan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hin</a:t>
            </a: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reekniba</a:t>
            </a: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aro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moondi</a:t>
            </a: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</a:p>
        </p:txBody>
      </p:sp>
      <p:sp>
        <p:nvSpPr>
          <p:cNvPr id="7" name="Kuvatekstiellipsi 6"/>
          <p:cNvSpPr/>
          <p:nvPr/>
        </p:nvSpPr>
        <p:spPr>
          <a:xfrm>
            <a:off x="107950" y="3789363"/>
            <a:ext cx="1727200" cy="1368425"/>
          </a:xfrm>
          <a:prstGeom prst="wedgeEllipseCallout">
            <a:avLst>
              <a:gd name="adj1" fmla="val 8291"/>
              <a:gd name="adj2" fmla="val 7646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na</a:t>
            </a: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rikkavaa</a:t>
            </a: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reeknibosta</a:t>
            </a: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Me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rikkavaa</a:t>
            </a: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musikesta</a:t>
            </a:r>
            <a:endParaRPr lang="fi-FI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8347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138988" cy="1354137"/>
          </a:xfrm>
        </p:spPr>
        <p:txBody>
          <a:bodyPr/>
          <a:lstStyle/>
          <a:p>
            <a:pPr algn="l" eaLnBrk="1" hangingPunct="1">
              <a:defRPr/>
            </a:pPr>
            <a:r>
              <a:rPr lang="fi-FI" altLang="sk-SK" sz="1000" dirty="0" smtClean="0"/>
              <a:t>Tiljiba</a:t>
            </a:r>
            <a:r>
              <a:rPr lang="fi-FI" altLang="sk-SK" sz="1000" dirty="0" smtClean="0">
                <a:latin typeface="+mn-lt"/>
              </a:rPr>
              <a:t> 6.4. </a:t>
            </a:r>
            <a:br>
              <a:rPr lang="fi-FI" altLang="sk-SK" sz="1000" dirty="0" smtClean="0">
                <a:latin typeface="+mn-lt"/>
              </a:rPr>
            </a:br>
            <a:r>
              <a:rPr lang="fi-FI" altLang="sk-SK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Skoolalo tiijako hamyöri – tšeeresko butti	</a:t>
            </a:r>
            <a:r>
              <a:rPr lang="fi-FI" altLang="sk-SK" sz="2800" dirty="0" smtClean="0"/>
              <a:t>	</a:t>
            </a:r>
            <a:r>
              <a:rPr lang="sk-SK" altLang="sk-SK" sz="2800" dirty="0" smtClean="0"/>
              <a:t>           </a:t>
            </a:r>
            <a:r>
              <a:rPr lang="fi-FI" altLang="sk-SK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2/2</a:t>
            </a:r>
            <a:r>
              <a:rPr lang="sk-SK" altLang="sk-SK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k-SK" altLang="sk-SK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k-SK" altLang="sk-SK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sk-SK" altLang="sk-SK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i-FI" altLang="sk-SK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Pherda tširikjako, ritšesko ta ȟoȟȟosko skoolako tiijako hamyöri vaanligo ta kriatuurengo skoolako saakensa. Rakka tukko maaleha so lesko/lako kriatuuren hin sakko diives. </a:t>
            </a:r>
          </a:p>
        </p:txBody>
      </p:sp>
      <p:pic>
        <p:nvPicPr>
          <p:cNvPr id="6147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73113" y="1628775"/>
            <a:ext cx="7254875" cy="5040313"/>
          </a:xfrm>
          <a:noFill/>
        </p:spPr>
      </p:pic>
      <p:sp>
        <p:nvSpPr>
          <p:cNvPr id="5" name="Kuvatekstiellipsi 4"/>
          <p:cNvSpPr/>
          <p:nvPr/>
        </p:nvSpPr>
        <p:spPr>
          <a:xfrm>
            <a:off x="7667625" y="1341438"/>
            <a:ext cx="1476375" cy="1008062"/>
          </a:xfrm>
          <a:prstGeom prst="wedgeEllipseCallou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Maan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hin</a:t>
            </a: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tšermengo</a:t>
            </a: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jaagiba</a:t>
            </a: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aro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moondi</a:t>
            </a:r>
            <a:endParaRPr lang="fi-FI" sz="1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Kuvatekstiellipsi 5"/>
          <p:cNvSpPr/>
          <p:nvPr/>
        </p:nvSpPr>
        <p:spPr>
          <a:xfrm>
            <a:off x="0" y="3141663"/>
            <a:ext cx="1547813" cy="863600"/>
          </a:xfrm>
          <a:prstGeom prst="wedgeEllipseCallout">
            <a:avLst>
              <a:gd name="adj1" fmla="val 51549"/>
              <a:gd name="adj2" fmla="val 39219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Maan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hin</a:t>
            </a: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beerengo</a:t>
            </a: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plokkiba</a:t>
            </a: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aro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tiisdi</a:t>
            </a:r>
            <a:r>
              <a:rPr lang="fi-FI" sz="1400" dirty="0"/>
              <a:t>.</a:t>
            </a:r>
          </a:p>
        </p:txBody>
      </p:sp>
      <p:sp>
        <p:nvSpPr>
          <p:cNvPr id="7" name="Kuvatekstiellipsi 6"/>
          <p:cNvSpPr/>
          <p:nvPr/>
        </p:nvSpPr>
        <p:spPr>
          <a:xfrm>
            <a:off x="0" y="4329113"/>
            <a:ext cx="1223963" cy="936625"/>
          </a:xfrm>
          <a:prstGeom prst="wedgeEllipseCallout">
            <a:avLst>
              <a:gd name="adj1" fmla="val 59840"/>
              <a:gd name="adj2" fmla="val -42552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apre</a:t>
            </a: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džaaben</a:t>
            </a: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aro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breedi</a:t>
            </a:r>
            <a:r>
              <a:rPr lang="fi-FI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8" name="Kuvatekstiellipsi 7"/>
          <p:cNvSpPr/>
          <p:nvPr/>
        </p:nvSpPr>
        <p:spPr>
          <a:xfrm>
            <a:off x="7885113" y="4005263"/>
            <a:ext cx="1258887" cy="1368425"/>
          </a:xfrm>
          <a:prstGeom prst="wedgeEllipseCallout">
            <a:avLst>
              <a:gd name="adj1" fmla="val -57129"/>
              <a:gd name="adj2" fmla="val 5957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rikkavaa</a:t>
            </a: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jakkes</a:t>
            </a: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buut</a:t>
            </a: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ranibosta</a:t>
            </a: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</a:p>
        </p:txBody>
      </p:sp>
      <p:sp>
        <p:nvSpPr>
          <p:cNvPr id="9" name="Kuvatekstiellipsi 8"/>
          <p:cNvSpPr/>
          <p:nvPr/>
        </p:nvSpPr>
        <p:spPr>
          <a:xfrm>
            <a:off x="7885113" y="5516563"/>
            <a:ext cx="1150937" cy="1152525"/>
          </a:xfrm>
          <a:prstGeom prst="wedgeEllipseCallout">
            <a:avLst>
              <a:gd name="adj1" fmla="val -64484"/>
              <a:gd name="adj2" fmla="val -25120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</a:t>
            </a:r>
            <a:r>
              <a:rPr lang="fi-FI" sz="1400" dirty="0"/>
              <a:t>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ranuvaa</a:t>
            </a:r>
            <a:r>
              <a:rPr lang="fi-FI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sakko </a:t>
            </a:r>
            <a:r>
              <a:rPr lang="fi-FI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tiisda</a:t>
            </a:r>
            <a:r>
              <a:rPr lang="fi-FI" sz="14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111433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Tiljiba 6.4.  Skoolalo tiijako hamyöri    1/2 Pherda eekorisko ta reevosko skoolako tiijako hamyöri vaanligo ta kriatuurengo skoolako saakensa. Rakka tukko maaleha so lesko/lako kriatuuren hin sakko diives. </vt:lpstr>
      <vt:lpstr>Tiljiba 6.4.  Skoolalo tiijako hamyöri – tšeeresko butti             2/2  Pherda tširikjako, ritšesko ta ȟoȟȟosko skoolako tiijako hamyöri vaanligo ta kriatuurengo skoolako saakensa. Rakka tukko maaleha so lesko/lako kriatuuren hin sakko diives. 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Tiljiba 6.4.  Skoolalo tiijako hamyöri    1/2 Pherda eekorisko ta reevosko skoolako tiijako hamyöri vaanligo ta kriatuurengo skoolako saakensa. Rakka tukko maaleha so lesko/lako kriatuuren hin sakko diives. </dc:title>
  <dc:creator>kkgranqv</dc:creator>
  <cp:lastModifiedBy>kkgranqv</cp:lastModifiedBy>
  <cp:revision>1</cp:revision>
  <dcterms:created xsi:type="dcterms:W3CDTF">2013-11-15T16:35:15Z</dcterms:created>
  <dcterms:modified xsi:type="dcterms:W3CDTF">2013-11-15T16:35:25Z</dcterms:modified>
</cp:coreProperties>
</file>