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462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308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818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7535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443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61897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0609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5783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89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587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711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737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ko 1"/>
          <p:cNvSpPr>
            <a:spLocks noGrp="1"/>
          </p:cNvSpPr>
          <p:nvPr>
            <p:ph type="ctrTitle"/>
          </p:nvPr>
        </p:nvSpPr>
        <p:spPr>
          <a:xfrm>
            <a:off x="179388" y="333375"/>
            <a:ext cx="2232025" cy="647700"/>
          </a:xfrm>
        </p:spPr>
        <p:txBody>
          <a:bodyPr>
            <a:normAutofit fontScale="90000"/>
          </a:bodyPr>
          <a:lstStyle/>
          <a:p>
            <a:pPr algn="l"/>
            <a:r>
              <a:rPr lang="sk-SK" altLang="fi-FI" sz="1000" smtClean="0">
                <a:latin typeface="Arial" charset="0"/>
              </a:rPr>
              <a:t/>
            </a:r>
            <a:br>
              <a:rPr lang="sk-SK" altLang="fi-FI" sz="1000" smtClean="0">
                <a:latin typeface="Arial" charset="0"/>
              </a:rPr>
            </a:br>
            <a:r>
              <a:rPr lang="fi-FI" altLang="fi-FI" sz="1000" smtClean="0"/>
              <a:t>Attachment 8.1.</a:t>
            </a:r>
            <a:br>
              <a:rPr lang="fi-FI" altLang="fi-FI" sz="1000" smtClean="0"/>
            </a:br>
            <a:r>
              <a:rPr lang="sk-SK" altLang="fi-FI" sz="1000" smtClean="0">
                <a:latin typeface="Arial" charset="0"/>
              </a:rPr>
              <a:t/>
            </a:r>
            <a:br>
              <a:rPr lang="sk-SK" altLang="fi-FI" sz="1000" smtClean="0">
                <a:latin typeface="Arial" charset="0"/>
              </a:rPr>
            </a:br>
            <a:r>
              <a:rPr lang="sk-SK" altLang="fi-FI" sz="1000" smtClean="0">
                <a:latin typeface="Arial" charset="0"/>
              </a:rPr>
              <a:t/>
            </a:r>
            <a:br>
              <a:rPr lang="sk-SK" altLang="fi-FI" sz="1000" smtClean="0">
                <a:latin typeface="Arial" charset="0"/>
              </a:rPr>
            </a:br>
            <a:r>
              <a:rPr lang="fi-FI" altLang="fi-FI" sz="1600" b="1" smtClean="0">
                <a:latin typeface="Times New Roman" pitchFamily="18" charset="0"/>
              </a:rPr>
              <a:t>Clothes Game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50825" y="1557338"/>
            <a:ext cx="2017713" cy="4751387"/>
          </a:xfrm>
        </p:spPr>
        <p:txBody>
          <a:bodyPr>
            <a:normAutofit/>
          </a:bodyPr>
          <a:lstStyle/>
          <a:p>
            <a:pPr algn="l"/>
            <a:r>
              <a:rPr lang="fi-FI" altLang="fi-FI" sz="1400" b="1" smtClean="0">
                <a:solidFill>
                  <a:srgbClr val="898989"/>
                </a:solidFill>
                <a:latin typeface="Times New Roman" pitchFamily="18" charset="0"/>
              </a:rPr>
              <a:t>Play the game with one dice. </a:t>
            </a:r>
          </a:p>
          <a:p>
            <a:pPr algn="l"/>
            <a:r>
              <a:rPr lang="fi-FI" altLang="fi-FI" sz="1400" b="1" smtClean="0">
                <a:solidFill>
                  <a:srgbClr val="898989"/>
                </a:solidFill>
                <a:latin typeface="Times New Roman" pitchFamily="18" charset="0"/>
              </a:rPr>
              <a:t>Draw the clothes that you hit on this skeleton.</a:t>
            </a:r>
            <a:r>
              <a:rPr lang="fi-FI" altLang="fi-FI" sz="1400" smtClean="0">
                <a:solidFill>
                  <a:srgbClr val="898989"/>
                </a:solidFill>
              </a:rPr>
              <a:t> </a:t>
            </a: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095375"/>
            <a:ext cx="7092950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C:\Documents and Settings\olh.Huttu.Henna\Local Settings\Temporary Internet Files\Content.IE5\Q48JB78C\MC9000533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141663"/>
            <a:ext cx="1712913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kstikehys 5"/>
          <p:cNvSpPr txBox="1">
            <a:spLocks noChangeArrowheads="1"/>
          </p:cNvSpPr>
          <p:nvPr/>
        </p:nvSpPr>
        <p:spPr bwMode="auto">
          <a:xfrm>
            <a:off x="5940425" y="4941888"/>
            <a:ext cx="2511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>
                <a:latin typeface="Times New Roman" pitchFamily="18" charset="0"/>
              </a:rPr>
              <a:t>My skeletor is wearing …</a:t>
            </a:r>
          </a:p>
          <a:p>
            <a:r>
              <a:rPr lang="fi-FI" altLang="fi-FI" sz="1400">
                <a:latin typeface="Times New Roman" pitchFamily="18" charset="0"/>
              </a:rPr>
              <a:t>-</a:t>
            </a:r>
          </a:p>
          <a:p>
            <a:r>
              <a:rPr lang="fi-FI" altLang="fi-FI" sz="1400">
                <a:latin typeface="Times New Roman" pitchFamily="18" charset="0"/>
              </a:rPr>
              <a:t>-</a:t>
            </a:r>
          </a:p>
          <a:p>
            <a:r>
              <a:rPr lang="fi-FI" altLang="fi-FI" sz="1400">
                <a:latin typeface="Times New Roman" pitchFamily="18" charset="0"/>
              </a:rPr>
              <a:t>-</a:t>
            </a:r>
          </a:p>
          <a:p>
            <a:r>
              <a:rPr lang="fi-FI" altLang="fi-FI" sz="1400">
                <a:latin typeface="Times New Roman" pitchFamily="18" charset="0"/>
              </a:rPr>
              <a:t>-</a:t>
            </a:r>
          </a:p>
          <a:p>
            <a:r>
              <a:rPr lang="fi-FI" altLang="fi-FI" sz="1400">
                <a:latin typeface="Times New Roman" pitchFamily="18" charset="0"/>
              </a:rPr>
              <a:t>-</a:t>
            </a:r>
          </a:p>
        </p:txBody>
      </p:sp>
      <p:sp>
        <p:nvSpPr>
          <p:cNvPr id="2055" name="Tekstikehys 6"/>
          <p:cNvSpPr txBox="1">
            <a:spLocks noChangeArrowheads="1"/>
          </p:cNvSpPr>
          <p:nvPr/>
        </p:nvSpPr>
        <p:spPr bwMode="auto">
          <a:xfrm>
            <a:off x="6011863" y="4437063"/>
            <a:ext cx="28130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>
                <a:latin typeface="Times New Roman" pitchFamily="18" charset="0"/>
              </a:rPr>
              <a:t>Write what your skeleton is wearing.</a:t>
            </a:r>
          </a:p>
          <a:p>
            <a:endParaRPr lang="fi-FI" altLang="fi-FI" sz="1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44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Attachment 8.1.   Clothes Game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Tiljiba 6.6.  Lustiga puȟȟibi ta svaaribi - phersiba</dc:title>
  <dc:creator>kkgranqv</dc:creator>
  <cp:lastModifiedBy>kkgranqv</cp:lastModifiedBy>
  <cp:revision>2</cp:revision>
  <dcterms:created xsi:type="dcterms:W3CDTF">2013-11-15T16:36:19Z</dcterms:created>
  <dcterms:modified xsi:type="dcterms:W3CDTF">2013-11-15T16:44:15Z</dcterms:modified>
</cp:coreProperties>
</file>