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850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482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963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225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188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450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3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387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789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633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675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021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5759450" cy="1027112"/>
          </a:xfrm>
        </p:spPr>
        <p:txBody>
          <a:bodyPr>
            <a:normAutofit fontScale="90000"/>
          </a:bodyPr>
          <a:lstStyle/>
          <a:p>
            <a:pPr algn="l"/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000" smtClean="0"/>
              <a:t>Attachment 11.4.</a:t>
            </a:r>
            <a:r>
              <a:rPr lang="fi-FI" altLang="fi-FI" sz="1300" smtClean="0"/>
              <a:t> </a:t>
            </a:r>
            <a:br>
              <a:rPr lang="fi-FI" altLang="fi-FI" sz="1300" smtClean="0"/>
            </a:b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600" b="1" smtClean="0">
                <a:latin typeface="Times New Roman" pitchFamily="18" charset="0"/>
              </a:rPr>
              <a:t>Cleaning Away Sports Equipment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Write the names of the equipment on the lines and how many are there in their storing place after cleaning. </a:t>
            </a:r>
            <a:br>
              <a:rPr lang="fi-FI" altLang="fi-FI" sz="1600" smtClean="0">
                <a:latin typeface="Times New Roman" pitchFamily="18" charset="0"/>
              </a:rPr>
            </a:br>
            <a:endParaRPr lang="fi-FI" altLang="fi-FI" sz="1600" smtClean="0">
              <a:latin typeface="Times New Roman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1484313"/>
            <a:ext cx="5824537" cy="4829175"/>
          </a:xfrm>
          <a:noFill/>
        </p:spPr>
      </p:pic>
      <p:sp>
        <p:nvSpPr>
          <p:cNvPr id="6148" name="Tekstikehys 6"/>
          <p:cNvSpPr txBox="1">
            <a:spLocks noChangeArrowheads="1"/>
          </p:cNvSpPr>
          <p:nvPr/>
        </p:nvSpPr>
        <p:spPr bwMode="auto">
          <a:xfrm>
            <a:off x="468313" y="1557338"/>
            <a:ext cx="259080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 go to the cupboard </a:t>
            </a:r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then there are ___</a:t>
            </a:r>
            <a:r>
              <a:rPr lang="sk-SK" altLang="fi-FI" sz="1400">
                <a:latin typeface="Times New Roman" pitchFamily="18" charset="0"/>
              </a:rPr>
              <a:t>___________</a:t>
            </a:r>
            <a:r>
              <a:rPr lang="fi-FI" altLang="fi-FI" sz="1400">
                <a:latin typeface="Times New Roman" pitchFamily="18" charset="0"/>
              </a:rPr>
              <a:t>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 go to the ballnet </a:t>
            </a:r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then there are ___</a:t>
            </a:r>
            <a:r>
              <a:rPr lang="sk-SK" altLang="fi-FI" sz="1400">
                <a:latin typeface="Times New Roman" pitchFamily="18" charset="0"/>
              </a:rPr>
              <a:t>___________</a:t>
            </a:r>
            <a:r>
              <a:rPr lang="fi-FI" altLang="fi-FI" sz="1400">
                <a:latin typeface="Times New Roman" pitchFamily="18" charset="0"/>
              </a:rPr>
              <a:t>. 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 go to the </a:t>
            </a:r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cupboard then there are ___</a:t>
            </a:r>
            <a:r>
              <a:rPr lang="sk-SK" altLang="fi-FI" sz="1400">
                <a:latin typeface="Times New Roman" pitchFamily="18" charset="0"/>
              </a:rPr>
              <a:t>____</a:t>
            </a:r>
            <a:r>
              <a:rPr lang="fi-FI" altLang="fi-FI" sz="1400">
                <a:latin typeface="Times New Roman" pitchFamily="18" charset="0"/>
              </a:rPr>
              <a:t>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 go</a:t>
            </a:r>
            <a:endParaRPr lang="sk-SK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to the cupboard then there are </a:t>
            </a:r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</a:t>
            </a:r>
            <a:r>
              <a:rPr lang="sk-SK" altLang="fi-FI" sz="1400">
                <a:latin typeface="Times New Roman" pitchFamily="18" charset="0"/>
              </a:rPr>
              <a:t>_____________</a:t>
            </a:r>
            <a:r>
              <a:rPr lang="fi-FI" altLang="fi-FI" sz="1400">
                <a:latin typeface="Times New Roman" pitchFamily="18" charset="0"/>
              </a:rPr>
              <a:t>.  </a:t>
            </a:r>
          </a:p>
          <a:p>
            <a:endParaRPr lang="fi-FI" altLang="fi-FI" sz="1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33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Attachment 11.4.   Cleaning Away Sports Equipment Write the names of the equipment on the lines and how many are there in their storing place after cleaning.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11.1.  Outdoor Activities Write a list of different outdoor activities on the lines below.  Indicate with a word how often do you practice each activity. ____________________________  _____________________________   _____________________________  _____________________________  _____________________________  _____________________________  _____________________________ 1 =once/  2= twice / 3 = three times a day every day every week every weekend every month every year every summer / autumn / spring/ winter</dc:title>
  <dc:creator>kkgranqv</dc:creator>
  <cp:lastModifiedBy>kkgranqv</cp:lastModifiedBy>
  <cp:revision>4</cp:revision>
  <dcterms:created xsi:type="dcterms:W3CDTF">2013-11-15T16:52:04Z</dcterms:created>
  <dcterms:modified xsi:type="dcterms:W3CDTF">2013-11-15T16:54:01Z</dcterms:modified>
</cp:coreProperties>
</file>