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9350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0409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98420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49566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83945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57870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7434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95925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53889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01806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59396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3471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tsikko 1"/>
          <p:cNvSpPr>
            <a:spLocks noGrp="1"/>
          </p:cNvSpPr>
          <p:nvPr>
            <p:ph type="ctrTitle"/>
          </p:nvPr>
        </p:nvSpPr>
        <p:spPr>
          <a:xfrm>
            <a:off x="0" y="0"/>
            <a:ext cx="2841625" cy="1052513"/>
          </a:xfrm>
        </p:spPr>
        <p:txBody>
          <a:bodyPr/>
          <a:lstStyle/>
          <a:p>
            <a:pPr algn="l" eaLnBrk="1" hangingPunct="1"/>
            <a:r>
              <a:rPr lang="sk-SK" altLang="sk-SK" sz="1000" smtClean="0"/>
              <a:t/>
            </a:r>
            <a:br>
              <a:rPr lang="sk-SK" altLang="sk-SK" sz="1000" smtClean="0"/>
            </a:br>
            <a:r>
              <a:rPr lang="sk-SK" altLang="sk-SK" sz="1000" smtClean="0"/>
              <a:t>                 </a:t>
            </a:r>
            <a:r>
              <a:rPr lang="fi-FI" altLang="sk-SK" sz="1000" smtClean="0"/>
              <a:t>Attachment 3.1. </a:t>
            </a:r>
            <a:br>
              <a:rPr lang="fi-FI" altLang="sk-SK" sz="1000" smtClean="0"/>
            </a:br>
            <a:r>
              <a:rPr lang="sk-SK" altLang="sk-SK" sz="1000" smtClean="0"/>
              <a:t/>
            </a:r>
            <a:br>
              <a:rPr lang="sk-SK" altLang="sk-SK" sz="1000" smtClean="0"/>
            </a:br>
            <a:r>
              <a:rPr lang="sk-SK" altLang="sk-SK" sz="1000" smtClean="0"/>
              <a:t>                  </a:t>
            </a:r>
            <a:r>
              <a:rPr lang="fi-FI" altLang="sk-SK" sz="1600" b="1" smtClean="0">
                <a:latin typeface="Times New Roman" pitchFamily="18" charset="0"/>
              </a:rPr>
              <a:t>Bag Game</a:t>
            </a:r>
          </a:p>
        </p:txBody>
      </p:sp>
      <p:sp>
        <p:nvSpPr>
          <p:cNvPr id="2051" name="Alaotsikko 2"/>
          <p:cNvSpPr>
            <a:spLocks noGrp="1"/>
          </p:cNvSpPr>
          <p:nvPr>
            <p:ph type="subTitle" idx="1"/>
          </p:nvPr>
        </p:nvSpPr>
        <p:spPr>
          <a:xfrm>
            <a:off x="539750" y="1196975"/>
            <a:ext cx="2119313" cy="5040313"/>
          </a:xfrm>
        </p:spPr>
        <p:txBody>
          <a:bodyPr/>
          <a:lstStyle/>
          <a:p>
            <a:pPr algn="l" eaLnBrk="1" hangingPunct="1"/>
            <a:r>
              <a:rPr lang="fi-FI" altLang="sk-SK" sz="1600" smtClean="0">
                <a:solidFill>
                  <a:schemeClr val="tx1"/>
                </a:solidFill>
                <a:latin typeface="Times New Roman" pitchFamily="18" charset="0"/>
              </a:rPr>
              <a:t>1. Write words or draw pictures of school things into the boxes of the game board.</a:t>
            </a:r>
            <a:endParaRPr lang="sk-SK" altLang="sk-SK" sz="160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/>
            <a:endParaRPr lang="fi-FI" altLang="sk-SK" sz="160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/>
            <a:r>
              <a:rPr lang="fi-FI" altLang="sk-SK" sz="1600" smtClean="0">
                <a:solidFill>
                  <a:schemeClr val="tx1"/>
                </a:solidFill>
                <a:latin typeface="Times New Roman" pitchFamily="18" charset="0"/>
              </a:rPr>
              <a:t>2. Play the game with dice and fill the bag with school things. </a:t>
            </a:r>
            <a:endParaRPr lang="sk-SK" altLang="sk-SK" sz="160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/>
            <a:endParaRPr lang="fi-FI" altLang="sk-SK" sz="160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/>
            <a:r>
              <a:rPr lang="fi-FI" altLang="sk-SK" sz="1600" smtClean="0">
                <a:solidFill>
                  <a:schemeClr val="tx1"/>
                </a:solidFill>
                <a:latin typeface="Times New Roman" pitchFamily="18" charset="0"/>
              </a:rPr>
              <a:t>3. The player who has crossed all the boxes first is the winner. </a:t>
            </a:r>
          </a:p>
        </p:txBody>
      </p:sp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0"/>
            <a:ext cx="6337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737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                Attachment 3.1.                     Bag Game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Attachment 3.1.                     Bag Game</dc:title>
  <dc:creator>kkgranqv</dc:creator>
  <cp:lastModifiedBy>kkgranqv</cp:lastModifiedBy>
  <cp:revision>1</cp:revision>
  <dcterms:created xsi:type="dcterms:W3CDTF">2013-11-15T16:20:47Z</dcterms:created>
  <dcterms:modified xsi:type="dcterms:W3CDTF">2013-11-15T16:21:37Z</dcterms:modified>
</cp:coreProperties>
</file>