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3FDF-1F96-41E9-8DE8-315908B3563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39A7-97FD-4022-AEC8-95A3C65AF9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4479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3FDF-1F96-41E9-8DE8-315908B3563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39A7-97FD-4022-AEC8-95A3C65AF9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47815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3FDF-1F96-41E9-8DE8-315908B3563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39A7-97FD-4022-AEC8-95A3C65AF9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1380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3FDF-1F96-41E9-8DE8-315908B3563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39A7-97FD-4022-AEC8-95A3C65AF9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57670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3FDF-1F96-41E9-8DE8-315908B3563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39A7-97FD-4022-AEC8-95A3C65AF9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81573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3FDF-1F96-41E9-8DE8-315908B3563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39A7-97FD-4022-AEC8-95A3C65AF9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77344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3FDF-1F96-41E9-8DE8-315908B3563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39A7-97FD-4022-AEC8-95A3C65AF9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78391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3FDF-1F96-41E9-8DE8-315908B3563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39A7-97FD-4022-AEC8-95A3C65AF9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4705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3FDF-1F96-41E9-8DE8-315908B3563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39A7-97FD-4022-AEC8-95A3C65AF9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44953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3FDF-1F96-41E9-8DE8-315908B3563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39A7-97FD-4022-AEC8-95A3C65AF9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76868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3FDF-1F96-41E9-8DE8-315908B3563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39A7-97FD-4022-AEC8-95A3C65AF9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76643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53FDF-1F96-41E9-8DE8-315908B3563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939A7-97FD-4022-AEC8-95A3C65AF9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64240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i-FI" altLang="fi-FI" sz="1100" smtClean="0"/>
              <a:t>Attachment 2.3. </a:t>
            </a:r>
            <a:r>
              <a:rPr lang="en-US" altLang="fi-FI" sz="1100" smtClean="0"/>
              <a:t/>
            </a:r>
            <a:br>
              <a:rPr lang="en-US" altLang="fi-FI" sz="1100" smtClean="0"/>
            </a:br>
            <a:r>
              <a:rPr lang="en-US" altLang="fi-FI" sz="1200" smtClean="0"/>
              <a:t/>
            </a:r>
            <a:br>
              <a:rPr lang="en-US" altLang="fi-FI" sz="1200" smtClean="0"/>
            </a:br>
            <a:r>
              <a:rPr lang="en-US" altLang="fi-FI" sz="1800" b="1" smtClean="0">
                <a:latin typeface="Times New Roman" pitchFamily="18" charset="0"/>
                <a:cs typeface="Times New Roman" pitchFamily="18" charset="0"/>
              </a:rPr>
              <a:t>Completing pictures</a:t>
            </a:r>
            <a:r>
              <a:rPr lang="fi-FI" altLang="fi-FI" sz="1200" smtClean="0"/>
              <a:t/>
            </a:r>
            <a:br>
              <a:rPr lang="fi-FI" altLang="fi-FI" sz="1200" smtClean="0"/>
            </a:br>
            <a:endParaRPr lang="fi-FI" altLang="fi-FI" sz="1200" smtClean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272088" y="4652963"/>
            <a:ext cx="3538537" cy="1944687"/>
          </a:xfrm>
        </p:spPr>
        <p:txBody>
          <a:bodyPr rtlCol="0">
            <a:normAutofit fontScale="5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Complete  the half-ready pictures of a castle, a submarine and a rocket. and color them. 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Write the name of the person or creature that lives in them under each picture. </a:t>
            </a:r>
            <a:r>
              <a:rPr lang="fi-FI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i-FI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fi-FI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062174">
            <a:off x="1266032" y="600869"/>
            <a:ext cx="2224087" cy="345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860800"/>
            <a:ext cx="4783138" cy="25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713" y="1773238"/>
            <a:ext cx="4205287" cy="2525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1" name="Tekstiruutu 3"/>
          <p:cNvSpPr txBox="1">
            <a:spLocks noChangeArrowheads="1"/>
          </p:cNvSpPr>
          <p:nvPr/>
        </p:nvSpPr>
        <p:spPr bwMode="auto">
          <a:xfrm>
            <a:off x="684213" y="3429000"/>
            <a:ext cx="32400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_________________________</a:t>
            </a:r>
          </a:p>
        </p:txBody>
      </p:sp>
      <p:sp>
        <p:nvSpPr>
          <p:cNvPr id="6152" name="Tekstiruutu 4"/>
          <p:cNvSpPr txBox="1">
            <a:spLocks noChangeArrowheads="1"/>
          </p:cNvSpPr>
          <p:nvPr/>
        </p:nvSpPr>
        <p:spPr bwMode="auto">
          <a:xfrm>
            <a:off x="468313" y="6453188"/>
            <a:ext cx="31670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__________________________</a:t>
            </a:r>
          </a:p>
        </p:txBody>
      </p:sp>
      <p:sp>
        <p:nvSpPr>
          <p:cNvPr id="6153" name="Tekstiruutu 5"/>
          <p:cNvSpPr txBox="1">
            <a:spLocks noChangeArrowheads="1"/>
          </p:cNvSpPr>
          <p:nvPr/>
        </p:nvSpPr>
        <p:spPr bwMode="auto">
          <a:xfrm>
            <a:off x="5292725" y="4298950"/>
            <a:ext cx="33115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35387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Attachment 2.3.   Completing pictures 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2.3.   Completing pictures </dc:title>
  <dc:creator>kkgranqv</dc:creator>
  <cp:lastModifiedBy>kkgranqv</cp:lastModifiedBy>
  <cp:revision>1</cp:revision>
  <dcterms:created xsi:type="dcterms:W3CDTF">2013-11-15T16:08:42Z</dcterms:created>
  <dcterms:modified xsi:type="dcterms:W3CDTF">2013-11-15T16:08:55Z</dcterms:modified>
</cp:coreProperties>
</file>