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171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4821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3450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6123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064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3942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643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1952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3345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6249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4957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F4F41-9F3E-45B3-8CF5-085C1E81F7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09B64-B934-4AC5-9A73-5244E5DE313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1848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ko 1"/>
          <p:cNvSpPr>
            <a:spLocks noGrp="1"/>
          </p:cNvSpPr>
          <p:nvPr>
            <p:ph type="ctrTitle"/>
          </p:nvPr>
        </p:nvSpPr>
        <p:spPr>
          <a:xfrm>
            <a:off x="395288" y="115888"/>
            <a:ext cx="7991475" cy="1368425"/>
          </a:xfrm>
        </p:spPr>
        <p:txBody>
          <a:bodyPr/>
          <a:lstStyle/>
          <a:p>
            <a:pPr algn="l" eaLnBrk="1" hangingPunct="1"/>
            <a:r>
              <a:rPr lang="fi-FI" altLang="sk-SK" sz="1000" smtClean="0"/>
              <a:t>Attachment 2.1.</a:t>
            </a:r>
            <a:r>
              <a:rPr lang="sk-SK" altLang="sk-SK" sz="1000" smtClean="0"/>
              <a:t/>
            </a:r>
            <a:br>
              <a:rPr lang="sk-SK" altLang="sk-SK" sz="1000" smtClean="0"/>
            </a:br>
            <a:r>
              <a:rPr lang="fi-FI" altLang="sk-SK" sz="1200" smtClean="0"/>
              <a:t/>
            </a:r>
            <a:br>
              <a:rPr lang="fi-FI" altLang="sk-SK" sz="1200" smtClean="0"/>
            </a:br>
            <a: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  <a:t>Different dwellings </a:t>
            </a:r>
            <a:r>
              <a:rPr lang="fi-FI" altLang="sk-SK" sz="2400" smtClean="0"/>
              <a:t>					</a:t>
            </a:r>
            <a:r>
              <a:rPr lang="fi-FI" altLang="sk-SK" sz="1600" smtClean="0">
                <a:latin typeface="Times New Roman" pitchFamily="18" charset="0"/>
                <a:cs typeface="Times New Roman" pitchFamily="18" charset="0"/>
              </a:rPr>
              <a:t>1/3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68313" y="5759450"/>
            <a:ext cx="8496300" cy="11049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dwellings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ones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Roma live in with a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  and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ones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Roma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don’t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living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a </a:t>
            </a:r>
            <a:r>
              <a:rPr lang="fi-FI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fi-FI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X. 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i-FI" sz="1400" dirty="0"/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1400" dirty="0" smtClean="0"/>
              <a:t>								</a:t>
            </a:r>
            <a:endParaRPr lang="fi-FI" sz="1400" b="1" dirty="0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52538"/>
            <a:ext cx="8064500" cy="433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250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tsikko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8147050" cy="1143000"/>
          </a:xfrm>
        </p:spPr>
        <p:txBody>
          <a:bodyPr/>
          <a:lstStyle/>
          <a:p>
            <a:pPr eaLnBrk="1" hangingPunct="1"/>
            <a:r>
              <a:rPr lang="fi-FI" altLang="sk-SK" sz="1000" smtClean="0"/>
              <a:t>Attachment 2.1.</a:t>
            </a:r>
            <a:r>
              <a:rPr lang="fi-FI" altLang="sk-SK" sz="2000" smtClean="0"/>
              <a:t>											</a:t>
            </a:r>
            <a:r>
              <a:rPr lang="fi-FI" altLang="sk-SK" sz="1600" smtClean="0">
                <a:latin typeface="Times New Roman" pitchFamily="18" charset="0"/>
                <a:cs typeface="Times New Roman" pitchFamily="18" charset="0"/>
              </a:rPr>
              <a:t>	2/3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30300"/>
            <a:ext cx="8424862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Tekstiruutu 3"/>
          <p:cNvSpPr txBox="1">
            <a:spLocks noChangeArrowheads="1"/>
          </p:cNvSpPr>
          <p:nvPr/>
        </p:nvSpPr>
        <p:spPr bwMode="auto">
          <a:xfrm>
            <a:off x="539750" y="5949950"/>
            <a:ext cx="8280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Name different dwellings and mark those ones that Roma live in with a green X  and those ones that Roma don’t use for living with a red X.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800"/>
          </a:p>
        </p:txBody>
      </p:sp>
    </p:spTree>
    <p:extLst>
      <p:ext uri="{BB962C8B-B14F-4D97-AF65-F5344CB8AC3E}">
        <p14:creationId xmlns:p14="http://schemas.microsoft.com/office/powerpoint/2010/main" val="280292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i-FI" altLang="sk-SK" sz="1000" smtClean="0"/>
              <a:t>Attachment 2.1. </a:t>
            </a:r>
            <a:r>
              <a:rPr lang="fi-FI" altLang="sk-SK" sz="1200" smtClean="0"/>
              <a:t>	</a:t>
            </a:r>
            <a:r>
              <a:rPr lang="sk-SK" altLang="sk-SK" sz="1200" smtClean="0"/>
              <a:t/>
            </a:r>
            <a:br>
              <a:rPr lang="sk-SK" altLang="sk-SK" sz="1200" smtClean="0"/>
            </a:br>
            <a:r>
              <a:rPr lang="fi-FI" altLang="sk-SK" sz="1200" smtClean="0"/>
              <a:t>					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3/3</a:t>
            </a:r>
            <a:br>
              <a:rPr lang="fi-FI" altLang="sk-SK" sz="1400" smtClean="0">
                <a:latin typeface="Times New Roman" pitchFamily="18" charset="0"/>
                <a:cs typeface="Times New Roman" pitchFamily="18" charset="0"/>
              </a:rPr>
            </a:br>
            <a: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  <a:t>Roma dwellings?</a:t>
            </a:r>
          </a:p>
        </p:txBody>
      </p:sp>
      <p:sp>
        <p:nvSpPr>
          <p:cNvPr id="4099" name="Sisällön paikkamerkki 2"/>
          <p:cNvSpPr>
            <a:spLocks noGrp="1"/>
          </p:cNvSpPr>
          <p:nvPr>
            <p:ph idx="1"/>
          </p:nvPr>
        </p:nvSpPr>
        <p:spPr>
          <a:xfrm>
            <a:off x="2033588" y="1411288"/>
            <a:ext cx="7110412" cy="51847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Roma live in…</a:t>
            </a:r>
          </a:p>
          <a:p>
            <a:pPr marL="0" indent="0" eaLnBrk="1" hangingPunct="1">
              <a:buFont typeface="Arial" charset="0"/>
              <a:buNone/>
            </a:pPr>
            <a:r>
              <a:rPr lang="fi-FI" altLang="sk-SK" sz="1800" smtClean="0"/>
              <a:t>		</a:t>
            </a:r>
            <a:r>
              <a:rPr lang="sk-SK" altLang="sk-SK" sz="1800" smtClean="0"/>
              <a:t>           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Yes. True.	      	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No. False.</a:t>
            </a:r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caravans</a:t>
            </a:r>
            <a:r>
              <a:rPr lang="fi-FI" altLang="sk-SK" sz="1800" smtClean="0"/>
              <a:t> 		</a:t>
            </a:r>
            <a:r>
              <a:rPr lang="sk-SK" altLang="sk-SK" sz="1800" smtClean="0"/>
              <a:t>     _________</a:t>
            </a:r>
            <a:r>
              <a:rPr lang="fi-FI" altLang="sk-SK" sz="1800" smtClean="0"/>
              <a:t>___</a:t>
            </a:r>
            <a:r>
              <a:rPr lang="sk-SK" altLang="sk-SK" sz="1800" smtClean="0"/>
              <a:t>_</a:t>
            </a:r>
            <a:r>
              <a:rPr lang="fi-FI" altLang="sk-SK" sz="1800" smtClean="0"/>
              <a:t>_	</a:t>
            </a:r>
            <a:r>
              <a:rPr lang="sk-SK" altLang="sk-SK" sz="1800" smtClean="0"/>
              <a:t>   ________</a:t>
            </a:r>
            <a:r>
              <a:rPr lang="fi-FI" altLang="sk-SK" sz="1800" smtClean="0"/>
              <a:t>___</a:t>
            </a:r>
            <a:r>
              <a:rPr lang="sk-SK" altLang="sk-SK" sz="1800" smtClean="0"/>
              <a:t>____</a:t>
            </a:r>
            <a:r>
              <a:rPr lang="fi-FI" altLang="sk-SK" sz="1800" smtClean="0"/>
              <a:t>_</a:t>
            </a:r>
          </a:p>
          <a:p>
            <a:pPr marL="0" indent="0" eaLnBrk="1" hangingPunct="1">
              <a:buFont typeface="Arial" charset="0"/>
              <a:buNone/>
            </a:pP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block houses</a:t>
            </a:r>
            <a:r>
              <a:rPr lang="fi-FI" altLang="sk-SK" sz="1800" smtClean="0"/>
              <a:t>	</a:t>
            </a:r>
            <a:r>
              <a:rPr lang="sk-SK" altLang="sk-SK" sz="1800" smtClean="0"/>
              <a:t>     ______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</a:t>
            </a:r>
            <a:r>
              <a:rPr lang="fi-FI" altLang="sk-SK" sz="1800" smtClean="0"/>
              <a:t>	</a:t>
            </a:r>
            <a:r>
              <a:rPr lang="sk-SK" altLang="sk-SK" sz="1800" smtClean="0"/>
              <a:t>    _______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</a:t>
            </a: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wind mills</a:t>
            </a:r>
            <a:r>
              <a:rPr lang="fi-FI" altLang="sk-SK" sz="1800" smtClean="0"/>
              <a:t>		</a:t>
            </a:r>
            <a:r>
              <a:rPr lang="sk-SK" altLang="sk-SK" sz="1800" smtClean="0"/>
              <a:t>     __</a:t>
            </a:r>
            <a:r>
              <a:rPr lang="fi-FI" altLang="sk-SK" sz="1800" smtClean="0"/>
              <a:t>___</a:t>
            </a:r>
            <a:r>
              <a:rPr lang="sk-SK" altLang="sk-SK" sz="1800" smtClean="0"/>
              <a:t>_________</a:t>
            </a:r>
            <a:r>
              <a:rPr lang="fi-FI" altLang="sk-SK" sz="1800" smtClean="0"/>
              <a:t>	</a:t>
            </a:r>
            <a:r>
              <a:rPr lang="sk-SK" altLang="sk-SK" sz="1800" smtClean="0"/>
              <a:t>    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____________</a:t>
            </a: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farmhouses</a:t>
            </a:r>
            <a:r>
              <a:rPr lang="fi-FI" altLang="sk-SK" sz="1800" smtClean="0"/>
              <a:t>		</a:t>
            </a:r>
            <a:r>
              <a:rPr lang="sk-SK" altLang="sk-SK" sz="1800" smtClean="0"/>
              <a:t>     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__________</a:t>
            </a:r>
            <a:r>
              <a:rPr lang="fi-FI" altLang="sk-SK" sz="1800" smtClean="0"/>
              <a:t>	</a:t>
            </a:r>
            <a:r>
              <a:rPr lang="sk-SK" altLang="sk-SK" sz="1800" smtClean="0"/>
              <a:t>    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____________</a:t>
            </a: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boats</a:t>
            </a:r>
            <a:r>
              <a:rPr lang="fi-FI" altLang="sk-SK" sz="1800" smtClean="0"/>
              <a:t>		</a:t>
            </a:r>
            <a:r>
              <a:rPr lang="sk-SK" altLang="sk-SK" sz="1800" smtClean="0"/>
              <a:t>     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__________</a:t>
            </a:r>
            <a:r>
              <a:rPr lang="fi-FI" altLang="sk-SK" sz="1800" smtClean="0"/>
              <a:t>	</a:t>
            </a:r>
            <a:r>
              <a:rPr lang="sk-SK" altLang="sk-SK" sz="1800" smtClean="0"/>
              <a:t>    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____________</a:t>
            </a: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spaceships</a:t>
            </a:r>
            <a:r>
              <a:rPr lang="fi-FI" altLang="sk-SK" sz="1800" smtClean="0"/>
              <a:t>		</a:t>
            </a:r>
            <a:r>
              <a:rPr lang="sk-SK" altLang="sk-SK" sz="1800" smtClean="0"/>
              <a:t>     </a:t>
            </a:r>
            <a:r>
              <a:rPr lang="fi-FI" altLang="sk-SK" sz="1800" smtClean="0"/>
              <a:t>___</a:t>
            </a:r>
            <a:r>
              <a:rPr lang="sk-SK" altLang="sk-SK" sz="1800" smtClean="0"/>
              <a:t>___________</a:t>
            </a:r>
            <a:r>
              <a:rPr lang="fi-FI" altLang="sk-SK" sz="1800" smtClean="0"/>
              <a:t>	</a:t>
            </a:r>
            <a:r>
              <a:rPr lang="sk-SK" altLang="sk-SK" sz="1800" smtClean="0"/>
              <a:t>    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____________</a:t>
            </a: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rowhouses</a:t>
            </a:r>
            <a:r>
              <a:rPr lang="fi-FI" altLang="sk-SK" sz="1800" smtClean="0"/>
              <a:t>		</a:t>
            </a:r>
            <a:r>
              <a:rPr lang="sk-SK" altLang="sk-SK" sz="1800" smtClean="0"/>
              <a:t>    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___________</a:t>
            </a:r>
            <a:r>
              <a:rPr lang="fi-FI" altLang="sk-SK" sz="1800" smtClean="0"/>
              <a:t>	</a:t>
            </a:r>
            <a:r>
              <a:rPr lang="sk-SK" altLang="sk-SK" sz="1800" smtClean="0"/>
              <a:t>    </a:t>
            </a:r>
            <a:r>
              <a:rPr lang="fi-FI" altLang="sk-SK" sz="1800" smtClean="0"/>
              <a:t>____</a:t>
            </a:r>
            <a:r>
              <a:rPr lang="sk-SK" altLang="sk-SK" sz="1800" smtClean="0"/>
              <a:t>____________</a:t>
            </a:r>
            <a:endParaRPr lang="fi-FI" altLang="sk-SK" sz="1800" smtClean="0"/>
          </a:p>
          <a:p>
            <a:pPr marL="0" indent="0" eaLnBrk="1" hangingPunct="1">
              <a:buFont typeface="Arial" charset="0"/>
              <a:buNone/>
            </a:pPr>
            <a:endParaRPr lang="fi-FI" altLang="sk-SK" sz="1800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019800"/>
            <a:ext cx="1366837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16097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47938"/>
            <a:ext cx="1709738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3171825"/>
            <a:ext cx="1474787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03675"/>
            <a:ext cx="147955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814888"/>
            <a:ext cx="1465262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67350"/>
            <a:ext cx="1465262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60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Attachment 2.1.  Different dwellings      1/3</vt:lpstr>
      <vt:lpstr>Attachment 2.1.            2/3</vt:lpstr>
      <vt:lpstr>Attachment 2.1.        3/3 Roma dwellings?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2.1.  Different dwellings      1/3</dc:title>
  <dc:creator>kkgranqv</dc:creator>
  <cp:lastModifiedBy>kkgranqv</cp:lastModifiedBy>
  <cp:revision>1</cp:revision>
  <dcterms:created xsi:type="dcterms:W3CDTF">2013-11-15T16:07:34Z</dcterms:created>
  <dcterms:modified xsi:type="dcterms:W3CDTF">2013-11-15T16:08:04Z</dcterms:modified>
</cp:coreProperties>
</file>