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2108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82660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68324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89741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54572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632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97770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1648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826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12193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4974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57587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6121400" cy="1800225"/>
          </a:xfrm>
        </p:spPr>
        <p:txBody>
          <a:bodyPr>
            <a:normAutofit fontScale="90000"/>
          </a:bodyPr>
          <a:lstStyle/>
          <a:p>
            <a:pPr algn="l"/>
            <a:r>
              <a:rPr lang="sk-SK" altLang="fi-FI" sz="1300" smtClean="0"/>
              <a:t/>
            </a:r>
            <a:br>
              <a:rPr lang="sk-SK" altLang="fi-FI" sz="1300" smtClean="0"/>
            </a:br>
            <a:r>
              <a:rPr lang="sk-SK" altLang="fi-FI" sz="1300" smtClean="0"/>
              <a:t/>
            </a:r>
            <a:br>
              <a:rPr lang="sk-SK" altLang="fi-FI" sz="1300" smtClean="0"/>
            </a:br>
            <a:r>
              <a:rPr lang="fi-FI" altLang="fi-FI" sz="1000" smtClean="0"/>
              <a:t>Attachment 7.2. </a:t>
            </a:r>
            <a:br>
              <a:rPr lang="fi-FI" altLang="fi-FI" sz="1000" smtClean="0"/>
            </a:br>
            <a:r>
              <a:rPr lang="sk-SK" altLang="fi-FI" sz="1000" smtClean="0"/>
              <a:t/>
            </a:r>
            <a:br>
              <a:rPr lang="sk-SK" altLang="fi-FI" sz="1000" smtClean="0"/>
            </a:br>
            <a:r>
              <a:rPr lang="fi-FI" altLang="fi-FI" sz="1600" b="1" smtClean="0">
                <a:latin typeface="Times New Roman" pitchFamily="18" charset="0"/>
              </a:rPr>
              <a:t>Vehicles		</a:t>
            </a:r>
            <a:r>
              <a:rPr lang="sk-SK" altLang="fi-FI" sz="1600" b="1" smtClean="0">
                <a:latin typeface="Times New Roman" pitchFamily="18" charset="0"/>
              </a:rPr>
              <a:t>                                                                        </a:t>
            </a:r>
            <a:r>
              <a:rPr lang="fi-FI" altLang="fi-FI" sz="1600" b="1" smtClean="0">
                <a:latin typeface="Times New Roman" pitchFamily="18" charset="0"/>
              </a:rPr>
              <a:t>1/3</a:t>
            </a:r>
            <a:br>
              <a:rPr lang="fi-FI" altLang="fi-FI" sz="1600" b="1" smtClean="0">
                <a:latin typeface="Times New Roman" pitchFamily="18" charset="0"/>
              </a:rPr>
            </a:br>
            <a:r>
              <a:rPr lang="fi-FI" altLang="fi-FI" sz="1600" b="1" smtClean="0">
                <a:latin typeface="Times New Roman" pitchFamily="18" charset="0"/>
              </a:rPr>
              <a:t>					</a:t>
            </a:r>
            <a:r>
              <a:rPr lang="sk-SK" altLang="fi-FI" sz="1600" b="1" smtClean="0">
                <a:latin typeface="Times New Roman" pitchFamily="18" charset="0"/>
              </a:rPr>
              <a:t/>
            </a:r>
            <a:br>
              <a:rPr lang="sk-SK" altLang="fi-FI" sz="1600" b="1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Write the names of these vehicles and other missing words on the lines. Color ONLY those that you have travelled with. Mark the one that you like best with a heart</a:t>
            </a:r>
            <a:r>
              <a:rPr lang="fi-FI" altLang="fi-FI" sz="1400" smtClean="0"/>
              <a:t>  </a:t>
            </a:r>
          </a:p>
        </p:txBody>
      </p:sp>
      <p:pic>
        <p:nvPicPr>
          <p:cNvPr id="30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989138"/>
            <a:ext cx="3592513" cy="4237037"/>
          </a:xfrm>
          <a:noFill/>
        </p:spPr>
      </p:pic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052513"/>
            <a:ext cx="1944688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500438"/>
            <a:ext cx="3455987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5084763"/>
            <a:ext cx="27368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Tekstikehys 10"/>
          <p:cNvSpPr txBox="1">
            <a:spLocks noChangeArrowheads="1"/>
          </p:cNvSpPr>
          <p:nvPr/>
        </p:nvSpPr>
        <p:spPr bwMode="auto">
          <a:xfrm>
            <a:off x="5364163" y="2492375"/>
            <a:ext cx="37798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/>
              <a:t>I go to America by ________</a:t>
            </a:r>
            <a:r>
              <a:rPr lang="sk-SK" altLang="fi-FI" sz="1400"/>
              <a:t>_____________</a:t>
            </a:r>
            <a:r>
              <a:rPr lang="fi-FI" altLang="fi-FI" sz="1400"/>
              <a:t>_.</a:t>
            </a:r>
          </a:p>
        </p:txBody>
      </p:sp>
      <p:sp>
        <p:nvSpPr>
          <p:cNvPr id="3080" name="Tekstikehys 11"/>
          <p:cNvSpPr txBox="1">
            <a:spLocks noChangeArrowheads="1"/>
          </p:cNvSpPr>
          <p:nvPr/>
        </p:nvSpPr>
        <p:spPr bwMode="auto">
          <a:xfrm>
            <a:off x="1476375" y="2708275"/>
            <a:ext cx="37449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/>
              <a:t>I travel by ________</a:t>
            </a:r>
            <a:r>
              <a:rPr lang="sk-SK" altLang="fi-FI" sz="1400"/>
              <a:t>____   </a:t>
            </a:r>
            <a:r>
              <a:rPr lang="fi-FI" altLang="fi-FI" sz="1400"/>
              <a:t>to _______________.</a:t>
            </a:r>
          </a:p>
        </p:txBody>
      </p:sp>
      <p:sp>
        <p:nvSpPr>
          <p:cNvPr id="3081" name="Tekstikehys 12"/>
          <p:cNvSpPr txBox="1">
            <a:spLocks noChangeArrowheads="1"/>
          </p:cNvSpPr>
          <p:nvPr/>
        </p:nvSpPr>
        <p:spPr bwMode="auto">
          <a:xfrm>
            <a:off x="1835150" y="4005263"/>
            <a:ext cx="3168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/>
              <a:t>This is a  ____________</a:t>
            </a:r>
            <a:r>
              <a:rPr lang="sk-SK" altLang="fi-FI" sz="1400"/>
              <a:t>____________</a:t>
            </a:r>
            <a:r>
              <a:rPr lang="fi-FI" altLang="fi-FI" sz="1400"/>
              <a:t>.</a:t>
            </a:r>
          </a:p>
        </p:txBody>
      </p:sp>
      <p:sp>
        <p:nvSpPr>
          <p:cNvPr id="3082" name="Tekstikehys 13"/>
          <p:cNvSpPr txBox="1">
            <a:spLocks noChangeArrowheads="1"/>
          </p:cNvSpPr>
          <p:nvPr/>
        </p:nvSpPr>
        <p:spPr bwMode="auto">
          <a:xfrm>
            <a:off x="5219700" y="4581525"/>
            <a:ext cx="3924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/>
              <a:t>I could go to __________</a:t>
            </a:r>
            <a:r>
              <a:rPr lang="sk-SK" altLang="fi-FI" sz="1400"/>
              <a:t>___</a:t>
            </a:r>
            <a:r>
              <a:rPr lang="fi-FI" altLang="fi-FI" sz="1400"/>
              <a:t> by ________</a:t>
            </a:r>
            <a:r>
              <a:rPr lang="sk-SK" altLang="fi-FI" sz="1400"/>
              <a:t>______</a:t>
            </a:r>
            <a:r>
              <a:rPr lang="fi-FI" altLang="fi-FI" sz="1400"/>
              <a:t>.</a:t>
            </a:r>
          </a:p>
        </p:txBody>
      </p:sp>
      <p:sp>
        <p:nvSpPr>
          <p:cNvPr id="3083" name="Tekstikehys 14"/>
          <p:cNvSpPr txBox="1">
            <a:spLocks noChangeArrowheads="1"/>
          </p:cNvSpPr>
          <p:nvPr/>
        </p:nvSpPr>
        <p:spPr bwMode="auto">
          <a:xfrm>
            <a:off x="1835150" y="4724400"/>
            <a:ext cx="3168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/>
              <a:t>This is a little family ____________</a:t>
            </a:r>
            <a:r>
              <a:rPr lang="sk-SK" altLang="fi-FI" sz="1400"/>
              <a:t>____</a:t>
            </a:r>
            <a:r>
              <a:rPr lang="fi-FI" altLang="fi-FI" sz="1400"/>
              <a:t>.</a:t>
            </a:r>
          </a:p>
        </p:txBody>
      </p:sp>
      <p:sp>
        <p:nvSpPr>
          <p:cNvPr id="3084" name="Tekstikehys 15"/>
          <p:cNvSpPr txBox="1">
            <a:spLocks noChangeArrowheads="1"/>
          </p:cNvSpPr>
          <p:nvPr/>
        </p:nvSpPr>
        <p:spPr bwMode="auto">
          <a:xfrm>
            <a:off x="468313" y="6308725"/>
            <a:ext cx="44338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/>
              <a:t>I travel by ______________ to _____________.</a:t>
            </a:r>
          </a:p>
        </p:txBody>
      </p:sp>
      <p:sp>
        <p:nvSpPr>
          <p:cNvPr id="3085" name="Tekstikehys 16"/>
          <p:cNvSpPr txBox="1">
            <a:spLocks noChangeArrowheads="1"/>
          </p:cNvSpPr>
          <p:nvPr/>
        </p:nvSpPr>
        <p:spPr bwMode="auto">
          <a:xfrm>
            <a:off x="4284663" y="6308725"/>
            <a:ext cx="48593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/>
              <a:t>I have never travelled in a _________</a:t>
            </a:r>
            <a:r>
              <a:rPr lang="sk-SK" altLang="fi-FI" sz="1400"/>
              <a:t>____</a:t>
            </a:r>
            <a:r>
              <a:rPr lang="fi-FI" altLang="fi-FI" sz="1400"/>
              <a:t>. But I would like to!</a:t>
            </a:r>
          </a:p>
        </p:txBody>
      </p:sp>
      <p:sp>
        <p:nvSpPr>
          <p:cNvPr id="18" name="Sydän 17"/>
          <p:cNvSpPr/>
          <p:nvPr/>
        </p:nvSpPr>
        <p:spPr>
          <a:xfrm>
            <a:off x="5940425" y="2060575"/>
            <a:ext cx="360363" cy="288925"/>
          </a:xfrm>
          <a:prstGeom prst="hear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90456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669766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sk-SK" altLang="fi-FI" sz="1300" smtClean="0"/>
              <a:t/>
            </a:r>
            <a:br>
              <a:rPr lang="sk-SK" altLang="fi-FI" sz="1300" smtClean="0"/>
            </a:br>
            <a:r>
              <a:rPr lang="sk-SK" altLang="fi-FI" sz="1300" smtClean="0"/>
              <a:t/>
            </a:r>
            <a:br>
              <a:rPr lang="sk-SK" altLang="fi-FI" sz="1300" smtClean="0"/>
            </a:br>
            <a:r>
              <a:rPr lang="fi-FI" altLang="fi-FI" sz="1300" smtClean="0"/>
              <a:t>Attachment 7.2. </a:t>
            </a:r>
            <a:r>
              <a:rPr lang="fi-FI" altLang="fi-FI" sz="4000" smtClean="0"/>
              <a:t/>
            </a:r>
            <a:br>
              <a:rPr lang="fi-FI" altLang="fi-FI" sz="4000" smtClean="0"/>
            </a:br>
            <a:r>
              <a:rPr lang="sk-SK" altLang="fi-FI" sz="4000" smtClean="0"/>
              <a:t/>
            </a:r>
            <a:br>
              <a:rPr lang="sk-SK" altLang="fi-FI" sz="4000" smtClean="0"/>
            </a:br>
            <a:r>
              <a:rPr lang="fi-FI" altLang="fi-FI" sz="1600" b="1" smtClean="0">
                <a:latin typeface="Times New Roman" pitchFamily="18" charset="0"/>
              </a:rPr>
              <a:t>Vehicles 			</a:t>
            </a:r>
            <a:r>
              <a:rPr lang="sk-SK" altLang="fi-FI" sz="1600" b="1" smtClean="0">
                <a:latin typeface="Times New Roman" pitchFamily="18" charset="0"/>
              </a:rPr>
              <a:t>                                                       </a:t>
            </a:r>
            <a:r>
              <a:rPr lang="fi-FI" altLang="fi-FI" sz="1600" b="1" smtClean="0">
                <a:latin typeface="Times New Roman" pitchFamily="18" charset="0"/>
              </a:rPr>
              <a:t>2/3</a:t>
            </a:r>
            <a:br>
              <a:rPr lang="fi-FI" altLang="fi-FI" sz="1600" b="1" smtClean="0">
                <a:latin typeface="Times New Roman" pitchFamily="18" charset="0"/>
              </a:rPr>
            </a:br>
            <a:r>
              <a:rPr lang="fi-FI" altLang="fi-FI" sz="1600" b="1" smtClean="0">
                <a:latin typeface="Times New Roman" pitchFamily="18" charset="0"/>
              </a:rPr>
              <a:t>Write the names of these vehicles and other missing words on the lines. </a:t>
            </a:r>
            <a:r>
              <a:rPr lang="fi-FI" altLang="fi-FI" sz="1600" smtClean="0">
                <a:latin typeface="Times New Roman" pitchFamily="18" charset="0"/>
              </a:rPr>
              <a:t>Color ONLY those that you have travelled with. Mark the one that you like best with a heart.</a:t>
            </a:r>
          </a:p>
        </p:txBody>
      </p:sp>
      <p:pic>
        <p:nvPicPr>
          <p:cNvPr id="40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2276475"/>
            <a:ext cx="2343150" cy="1152525"/>
          </a:xfrm>
          <a:noFill/>
        </p:spPr>
      </p:pic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508500"/>
            <a:ext cx="28670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ydän 6"/>
          <p:cNvSpPr/>
          <p:nvPr/>
        </p:nvSpPr>
        <p:spPr>
          <a:xfrm>
            <a:off x="4787900" y="1989138"/>
            <a:ext cx="360363" cy="358775"/>
          </a:xfrm>
          <a:prstGeom prst="hear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pic>
        <p:nvPicPr>
          <p:cNvPr id="410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844675"/>
            <a:ext cx="3465513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ekstikehys 8"/>
          <p:cNvSpPr txBox="1">
            <a:spLocks noChangeArrowheads="1"/>
          </p:cNvSpPr>
          <p:nvPr/>
        </p:nvSpPr>
        <p:spPr bwMode="auto">
          <a:xfrm>
            <a:off x="179388" y="3573463"/>
            <a:ext cx="22320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/>
              <a:t>_____________</a:t>
            </a:r>
            <a:r>
              <a:rPr lang="sk-SK" altLang="fi-FI" sz="1400"/>
              <a:t>_________</a:t>
            </a:r>
            <a:endParaRPr lang="fi-FI" altLang="fi-FI" sz="1400"/>
          </a:p>
          <a:p>
            <a:r>
              <a:rPr lang="fi-FI" altLang="fi-FI" sz="1400"/>
              <a:t>moves fast.</a:t>
            </a:r>
          </a:p>
        </p:txBody>
      </p:sp>
      <p:sp>
        <p:nvSpPr>
          <p:cNvPr id="4104" name="Tekstikehys 10"/>
          <p:cNvSpPr txBox="1">
            <a:spLocks noChangeArrowheads="1"/>
          </p:cNvSpPr>
          <p:nvPr/>
        </p:nvSpPr>
        <p:spPr bwMode="auto">
          <a:xfrm>
            <a:off x="1403350" y="4292600"/>
            <a:ext cx="4248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>
                <a:latin typeface="Times New Roman" pitchFamily="18" charset="0"/>
              </a:rPr>
              <a:t>____________</a:t>
            </a:r>
            <a:r>
              <a:rPr lang="sk-SK" altLang="fi-FI" sz="1400">
                <a:latin typeface="Times New Roman" pitchFamily="18" charset="0"/>
              </a:rPr>
              <a:t>______</a:t>
            </a:r>
            <a:r>
              <a:rPr lang="fi-FI" altLang="fi-FI" sz="1400">
                <a:latin typeface="Times New Roman" pitchFamily="18" charset="0"/>
              </a:rPr>
              <a:t> is the only way to travel in space.</a:t>
            </a:r>
          </a:p>
        </p:txBody>
      </p:sp>
      <p:sp>
        <p:nvSpPr>
          <p:cNvPr id="4105" name="Tekstikehys 11"/>
          <p:cNvSpPr txBox="1">
            <a:spLocks noChangeArrowheads="1"/>
          </p:cNvSpPr>
          <p:nvPr/>
        </p:nvSpPr>
        <p:spPr bwMode="auto">
          <a:xfrm>
            <a:off x="5724525" y="4076700"/>
            <a:ext cx="3419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/>
              <a:t>___________</a:t>
            </a:r>
            <a:r>
              <a:rPr lang="sk-SK" altLang="fi-FI" sz="1400"/>
              <a:t>_____</a:t>
            </a:r>
            <a:r>
              <a:rPr lang="fi-FI" altLang="fi-FI" sz="1400"/>
              <a:t> is handy in the city. </a:t>
            </a:r>
          </a:p>
        </p:txBody>
      </p:sp>
      <p:pic>
        <p:nvPicPr>
          <p:cNvPr id="410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708275"/>
            <a:ext cx="2743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7" name="Tekstikehys 13"/>
          <p:cNvSpPr txBox="1">
            <a:spLocks noChangeArrowheads="1"/>
          </p:cNvSpPr>
          <p:nvPr/>
        </p:nvSpPr>
        <p:spPr bwMode="auto">
          <a:xfrm>
            <a:off x="468313" y="6092825"/>
            <a:ext cx="34559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k-SK" altLang="fi-FI" sz="1400">
                <a:latin typeface="Times New Roman" pitchFamily="18" charset="0"/>
              </a:rPr>
              <a:t>_________________</a:t>
            </a:r>
            <a:r>
              <a:rPr lang="fi-FI" altLang="fi-FI" sz="1400">
                <a:latin typeface="Times New Roman" pitchFamily="18" charset="0"/>
              </a:rPr>
              <a:t>_ takes you over seas.</a:t>
            </a:r>
          </a:p>
          <a:p>
            <a:endParaRPr lang="fi-FI" altLang="fi-FI" sz="1400">
              <a:latin typeface="Times New Roman" pitchFamily="18" charset="0"/>
            </a:endParaRPr>
          </a:p>
        </p:txBody>
      </p:sp>
      <p:pic>
        <p:nvPicPr>
          <p:cNvPr id="410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941888"/>
            <a:ext cx="41370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9" name="Tekstikehys 15"/>
          <p:cNvSpPr txBox="1">
            <a:spLocks noChangeArrowheads="1"/>
          </p:cNvSpPr>
          <p:nvPr/>
        </p:nvSpPr>
        <p:spPr bwMode="auto">
          <a:xfrm>
            <a:off x="4787900" y="6308725"/>
            <a:ext cx="3816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/>
              <a:t>______________</a:t>
            </a:r>
            <a:r>
              <a:rPr lang="sk-SK" altLang="fi-FI"/>
              <a:t>____</a:t>
            </a:r>
            <a:r>
              <a:rPr lang="fi-FI" altLang="fi-FI"/>
              <a:t> </a:t>
            </a:r>
            <a:r>
              <a:rPr lang="fi-FI" altLang="fi-FI" sz="1400">
                <a:latin typeface="Times New Roman" pitchFamily="18" charset="0"/>
              </a:rPr>
              <a:t>moves undergroup</a:t>
            </a:r>
            <a:r>
              <a:rPr lang="fi-FI" altLang="fi-FI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3832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i-FI" altLang="fi-FI" sz="1000" smtClean="0"/>
              <a:t>Attachment 7.2.</a:t>
            </a:r>
            <a:r>
              <a:rPr lang="fi-FI" altLang="fi-FI" sz="1300" smtClean="0"/>
              <a:t> 					</a:t>
            </a:r>
            <a:r>
              <a:rPr lang="fi-FI" altLang="fi-FI" sz="1600" smtClean="0">
                <a:latin typeface="Times New Roman" pitchFamily="18" charset="0"/>
              </a:rPr>
              <a:t/>
            </a:r>
            <a:br>
              <a:rPr lang="fi-FI" altLang="fi-FI" sz="1600" smtClean="0">
                <a:latin typeface="Times New Roman" pitchFamily="18" charset="0"/>
              </a:rPr>
            </a:br>
            <a:r>
              <a:rPr lang="fi-FI" altLang="fi-FI" sz="1300" smtClean="0"/>
              <a:t>	</a:t>
            </a:r>
            <a:r>
              <a:rPr lang="sk-SK" altLang="fi-FI" sz="1300" smtClean="0"/>
              <a:t/>
            </a:r>
            <a:br>
              <a:rPr lang="sk-SK" altLang="fi-FI" sz="1300" smtClean="0"/>
            </a:br>
            <a:r>
              <a:rPr lang="fi-FI" altLang="fi-FI" sz="1600" b="1" smtClean="0">
                <a:latin typeface="Times New Roman" pitchFamily="18" charset="0"/>
              </a:rPr>
              <a:t>Have you ever tried this? </a:t>
            </a:r>
            <a:r>
              <a:rPr lang="sk-SK" altLang="fi-FI" sz="1600" b="1" smtClean="0">
                <a:latin typeface="Times New Roman" pitchFamily="18" charset="0"/>
              </a:rPr>
              <a:t>                                                              </a:t>
            </a:r>
            <a:r>
              <a:rPr lang="fi-FI" altLang="fi-FI" sz="1600" b="1" smtClean="0">
                <a:latin typeface="Times New Roman" pitchFamily="18" charset="0"/>
              </a:rPr>
              <a:t>3/3 </a:t>
            </a:r>
            <a:br>
              <a:rPr lang="fi-FI" altLang="fi-FI" sz="1600" b="1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Name these objects and fill in the sentences. </a:t>
            </a:r>
            <a:br>
              <a:rPr lang="fi-FI" altLang="fi-FI" sz="1400" smtClean="0">
                <a:latin typeface="Times New Roman" pitchFamily="18" charset="0"/>
              </a:rPr>
            </a:br>
            <a:endParaRPr lang="fi-FI" altLang="fi-FI" sz="1400" smtClean="0">
              <a:latin typeface="Times New Roman" pitchFamily="18" charset="0"/>
            </a:endParaRPr>
          </a:p>
        </p:txBody>
      </p:sp>
      <p:pic>
        <p:nvPicPr>
          <p:cNvPr id="51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628775"/>
            <a:ext cx="5364163" cy="4248150"/>
          </a:xfrm>
          <a:noFill/>
        </p:spPr>
      </p:pic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341438"/>
            <a:ext cx="3240088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uora yhdysviiva 6"/>
          <p:cNvCxnSpPr/>
          <p:nvPr/>
        </p:nvCxnSpPr>
        <p:spPr>
          <a:xfrm>
            <a:off x="179388" y="3789363"/>
            <a:ext cx="15128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uora yhdysviiva 7"/>
          <p:cNvCxnSpPr/>
          <p:nvPr/>
        </p:nvCxnSpPr>
        <p:spPr>
          <a:xfrm>
            <a:off x="3419475" y="3573463"/>
            <a:ext cx="15128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uora yhdysviiva 8"/>
          <p:cNvCxnSpPr/>
          <p:nvPr/>
        </p:nvCxnSpPr>
        <p:spPr>
          <a:xfrm>
            <a:off x="5364163" y="3213100"/>
            <a:ext cx="1511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uora yhdysviiva 9"/>
          <p:cNvCxnSpPr/>
          <p:nvPr/>
        </p:nvCxnSpPr>
        <p:spPr>
          <a:xfrm>
            <a:off x="250825" y="6381750"/>
            <a:ext cx="1511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uora yhdysviiva 10"/>
          <p:cNvCxnSpPr/>
          <p:nvPr/>
        </p:nvCxnSpPr>
        <p:spPr>
          <a:xfrm>
            <a:off x="1908175" y="5876925"/>
            <a:ext cx="1511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uora yhdysviiva 11"/>
          <p:cNvCxnSpPr/>
          <p:nvPr/>
        </p:nvCxnSpPr>
        <p:spPr>
          <a:xfrm>
            <a:off x="3492500" y="5157788"/>
            <a:ext cx="1511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uora yhdysviiva 12"/>
          <p:cNvCxnSpPr/>
          <p:nvPr/>
        </p:nvCxnSpPr>
        <p:spPr>
          <a:xfrm>
            <a:off x="7380288" y="3933825"/>
            <a:ext cx="15128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2" name="Tekstikehys 13"/>
          <p:cNvSpPr txBox="1">
            <a:spLocks noChangeArrowheads="1"/>
          </p:cNvSpPr>
          <p:nvPr/>
        </p:nvSpPr>
        <p:spPr bwMode="auto">
          <a:xfrm>
            <a:off x="5508625" y="4292600"/>
            <a:ext cx="3635375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>
                <a:latin typeface="Times New Roman" pitchFamily="18" charset="0"/>
              </a:rPr>
              <a:t>I have  ________________</a:t>
            </a:r>
            <a:r>
              <a:rPr lang="sk-SK" altLang="fi-FI" sz="1400">
                <a:latin typeface="Times New Roman" pitchFamily="18" charset="0"/>
              </a:rPr>
              <a:t>_________</a:t>
            </a:r>
            <a:r>
              <a:rPr lang="fi-FI" altLang="fi-FI" sz="1400">
                <a:latin typeface="Times New Roman" pitchFamily="18" charset="0"/>
              </a:rPr>
              <a:t>.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I don’t have _____________</a:t>
            </a:r>
            <a:r>
              <a:rPr lang="sk-SK" altLang="fi-FI" sz="1400">
                <a:latin typeface="Times New Roman" pitchFamily="18" charset="0"/>
              </a:rPr>
              <a:t>________</a:t>
            </a:r>
            <a:r>
              <a:rPr lang="fi-FI" altLang="fi-FI" sz="1400">
                <a:latin typeface="Times New Roman" pitchFamily="18" charset="0"/>
              </a:rPr>
              <a:t>.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I have tried ______________</a:t>
            </a:r>
            <a:r>
              <a:rPr lang="sk-SK" altLang="fi-FI" sz="1400">
                <a:latin typeface="Times New Roman" pitchFamily="18" charset="0"/>
              </a:rPr>
              <a:t>_______</a:t>
            </a:r>
            <a:r>
              <a:rPr lang="fi-FI" altLang="fi-FI" sz="1400">
                <a:latin typeface="Times New Roman" pitchFamily="18" charset="0"/>
              </a:rPr>
              <a:t>.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I would like to try ___________</a:t>
            </a:r>
            <a:r>
              <a:rPr lang="sk-SK" altLang="fi-FI" sz="1400">
                <a:latin typeface="Times New Roman" pitchFamily="18" charset="0"/>
              </a:rPr>
              <a:t>_____</a:t>
            </a:r>
            <a:r>
              <a:rPr lang="fi-FI" altLang="fi-FI" sz="1400">
                <a:latin typeface="Times New Roman" pitchFamily="18" charset="0"/>
              </a:rPr>
              <a:t>.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endParaRPr lang="fi-FI" altLang="fi-FI" sz="1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2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  Attachment 7.2.   Vehicles                                                                          1/3       Write the names of these vehicles and other missing words on the lines. Color ONLY those that you have travelled with. Mark the one that you like best with a heart  </vt:lpstr>
      <vt:lpstr>  Attachment 7.2.   Vehicles                                                           2/3 Write the names of these vehicles and other missing words on the lines. Color ONLY those that you have travelled with. Mark the one that you like best with a heart.</vt:lpstr>
      <vt:lpstr>Attachment 7.2.         Have you ever tried this?                                                               3/3  Name these objects and fill in the sentences.  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 Parts a)Name the parts of the car into the picture copying your teacher’s model words from the blackboard.</dc:title>
  <dc:creator>kkgranqv</dc:creator>
  <cp:lastModifiedBy>kkgranqv</cp:lastModifiedBy>
  <cp:revision>2</cp:revision>
  <dcterms:created xsi:type="dcterms:W3CDTF">2013-11-15T16:40:49Z</dcterms:created>
  <dcterms:modified xsi:type="dcterms:W3CDTF">2013-11-15T16:41:39Z</dcterms:modified>
</cp:coreProperties>
</file>