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71D2E-B5B6-498C-A32A-FF31512ACA21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68683-A688-4B13-9EFE-D36A12CADBE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4465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8948E-5A5B-4B73-BD41-160EBA2A6036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B28EE-CC55-482C-ADE4-08A5E1EAE39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174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A7D03-1326-4A2B-9035-93CA738D8799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4C0F-628E-4A46-879D-C7069616254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771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7B91-EDD0-472C-98FE-B0E73C0B2EE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3EE0F-6ADC-41D1-A5A7-288BA9A2072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714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35FF2-116B-4985-B56D-C3722027D1E8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3B714-3DBC-49D7-9B3C-D8D062F8498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291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76B9-B336-4127-99BB-F9496BCD6A68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456C7-5AB1-4923-9501-3B5A030EDF9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573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04C59-6777-461D-B32A-379DF5445455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0226-CC61-4534-A6C2-50301C8C0DA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88C73-1E69-4D3D-9866-9816FC2D4006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6AEF1-3B40-4879-A68B-BB4FAAF79A3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914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938F-31EA-4B1D-89F2-BF8E1ED153D3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2A70E-9921-4517-A73D-762553E4951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927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2DAE7-D2F1-456E-8905-155DA1513EC1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9D694-68CB-4152-90A6-1CE8816A0B3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65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92584-5EEA-423F-B695-49EDC4E980DA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FF7F2-020E-46ED-A1F1-25746AD7E79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488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5B2EBC-BBD0-48C7-BAC1-0385E35FD348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6AC7F1-671B-4975-97D4-BB2534A0B65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5483225" cy="868363"/>
          </a:xfrm>
        </p:spPr>
        <p:txBody>
          <a:bodyPr>
            <a:normAutofit fontScale="90000"/>
          </a:bodyPr>
          <a:lstStyle/>
          <a:p>
            <a:pPr algn="l"/>
            <a:r>
              <a:rPr lang="fi-FI" altLang="fi-FI" sz="1300" smtClean="0"/>
              <a:t>.</a:t>
            </a:r>
            <a:br>
              <a:rPr lang="fi-FI" altLang="fi-FI" sz="1300" smtClean="0"/>
            </a:br>
            <a:r>
              <a:rPr lang="fi-FI" altLang="fi-FI" sz="1300" smtClean="0"/>
              <a:t/>
            </a:r>
            <a:br>
              <a:rPr lang="fi-FI" altLang="fi-FI" sz="1300" smtClean="0"/>
            </a:br>
            <a:r>
              <a:rPr lang="fi-FI" altLang="fi-FI" sz="1300" smtClean="0"/>
              <a:t/>
            </a:r>
            <a:br>
              <a:rPr lang="fi-FI" altLang="fi-FI" sz="1300" smtClean="0"/>
            </a:br>
            <a:r>
              <a:rPr lang="fi-FI" altLang="fi-FI" sz="1300" smtClean="0"/>
              <a:t/>
            </a:r>
            <a:br>
              <a:rPr lang="fi-FI" altLang="fi-FI" sz="1300" smtClean="0"/>
            </a:br>
            <a:r>
              <a:rPr lang="fi-FI" altLang="fi-FI" sz="1300" smtClean="0"/>
              <a:t/>
            </a:r>
            <a:br>
              <a:rPr lang="fi-FI" altLang="fi-FI" sz="1300" smtClean="0"/>
            </a:br>
            <a:r>
              <a:rPr lang="sk-SK" altLang="fi-FI" sz="1300" smtClean="0"/>
              <a:t/>
            </a:r>
            <a:br>
              <a:rPr lang="sk-SK" altLang="fi-FI" sz="1300" smtClean="0"/>
            </a:br>
            <a:r>
              <a:rPr lang="fi-FI" altLang="fi-FI" sz="1000" smtClean="0"/>
              <a:t>Attachment 10.2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To the Zoo or Petshop?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Draw a line from each animal to the right home. Do zebras live in petshops or zoos? Write the names of these animals under the right place. </a:t>
            </a:r>
            <a:br>
              <a:rPr lang="fi-FI" altLang="fi-FI" sz="1600" smtClean="0">
                <a:latin typeface="Times New Roman" pitchFamily="18" charset="0"/>
              </a:rPr>
            </a:br>
            <a:r>
              <a:rPr lang="fi-FI" altLang="fi-FI" sz="2500" smtClean="0"/>
              <a:t/>
            </a:r>
            <a:br>
              <a:rPr lang="fi-FI" altLang="fi-FI" sz="2500" smtClean="0"/>
            </a:br>
            <a:r>
              <a:rPr lang="fi-FI" altLang="fi-FI" sz="4000" smtClean="0"/>
              <a:t/>
            </a:r>
            <a:br>
              <a:rPr lang="fi-FI" altLang="fi-FI" sz="4000" smtClean="0"/>
            </a:br>
            <a:endParaRPr lang="fi-FI" altLang="fi-FI" sz="4000" smtClean="0"/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675" y="1720850"/>
            <a:ext cx="5905500" cy="4876800"/>
          </a:xfrm>
          <a:noFill/>
        </p:spPr>
      </p:pic>
      <p:sp>
        <p:nvSpPr>
          <p:cNvPr id="3076" name="Tekstikehys 4"/>
          <p:cNvSpPr txBox="1">
            <a:spLocks noChangeArrowheads="1"/>
          </p:cNvSpPr>
          <p:nvPr/>
        </p:nvSpPr>
        <p:spPr bwMode="auto">
          <a:xfrm>
            <a:off x="611188" y="1557338"/>
            <a:ext cx="2376487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400">
                <a:latin typeface="Times New Roman" pitchFamily="18" charset="0"/>
              </a:rPr>
              <a:t>These animals live in the zoo: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endParaRPr lang="sk-SK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These animals live in the petshop: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r>
              <a:rPr lang="fi-FI" altLang="fi-FI" sz="1400">
                <a:latin typeface="Times New Roman" pitchFamily="18" charset="0"/>
              </a:rPr>
              <a:t>______________</a:t>
            </a:r>
          </a:p>
          <a:p>
            <a:endParaRPr lang="fi-FI" altLang="fi-FI" sz="1400">
              <a:latin typeface="Times New Roman" pitchFamily="18" charset="0"/>
            </a:endParaRPr>
          </a:p>
          <a:p>
            <a:endParaRPr lang="fi-FI" altLang="fi-FI" sz="1400">
              <a:latin typeface="Times New Roman" pitchFamily="18" charset="0"/>
            </a:endParaRPr>
          </a:p>
        </p:txBody>
      </p:sp>
      <p:sp>
        <p:nvSpPr>
          <p:cNvPr id="6" name="Puolivapaa piirto 5"/>
          <p:cNvSpPr/>
          <p:nvPr/>
        </p:nvSpPr>
        <p:spPr>
          <a:xfrm>
            <a:off x="3419475" y="2422525"/>
            <a:ext cx="525463" cy="1189038"/>
          </a:xfrm>
          <a:custGeom>
            <a:avLst/>
            <a:gdLst>
              <a:gd name="connsiteX0" fmla="*/ 0 w 525780"/>
              <a:gd name="connsiteY0" fmla="*/ 1188720 h 1188720"/>
              <a:gd name="connsiteX1" fmla="*/ 420624 w 525780"/>
              <a:gd name="connsiteY1" fmla="*/ 987552 h 1188720"/>
              <a:gd name="connsiteX2" fmla="*/ 512064 w 525780"/>
              <a:gd name="connsiteY2" fmla="*/ 228600 h 1188720"/>
              <a:gd name="connsiteX3" fmla="*/ 502920 w 525780"/>
              <a:gd name="connsiteY3" fmla="*/ 36576 h 1188720"/>
              <a:gd name="connsiteX4" fmla="*/ 521208 w 525780"/>
              <a:gd name="connsiteY4" fmla="*/ 9144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780" h="1188720">
                <a:moveTo>
                  <a:pt x="0" y="1188720"/>
                </a:moveTo>
                <a:cubicBezTo>
                  <a:pt x="167640" y="1168146"/>
                  <a:pt x="335280" y="1147572"/>
                  <a:pt x="420624" y="987552"/>
                </a:cubicBezTo>
                <a:cubicBezTo>
                  <a:pt x="505968" y="827532"/>
                  <a:pt x="498348" y="387096"/>
                  <a:pt x="512064" y="228600"/>
                </a:cubicBezTo>
                <a:cubicBezTo>
                  <a:pt x="525780" y="70104"/>
                  <a:pt x="501396" y="73152"/>
                  <a:pt x="502920" y="36576"/>
                </a:cubicBezTo>
                <a:cubicBezTo>
                  <a:pt x="504444" y="0"/>
                  <a:pt x="512826" y="4572"/>
                  <a:pt x="521208" y="9144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29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Office-teema</vt:lpstr>
      <vt:lpstr>.      Attachment 10.2  To the Zoo or Petshop? Draw a line from each animal to the right home. Do zebras live in petshops or zoos? Write the names of these animals under the right place.    </vt:lpstr>
    </vt:vector>
  </TitlesOfParts>
  <Company>Lääninhallitus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olh.Huttu.Henna</dc:creator>
  <cp:lastModifiedBy>kkgranqv</cp:lastModifiedBy>
  <cp:revision>6</cp:revision>
  <dcterms:created xsi:type="dcterms:W3CDTF">2011-11-11T13:46:40Z</dcterms:created>
  <dcterms:modified xsi:type="dcterms:W3CDTF">2013-11-15T16:50:40Z</dcterms:modified>
</cp:coreProperties>
</file>