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A0D5F-761D-4BDC-9D65-0EF89B9DA7A9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4B6E1-1502-47D1-B0B8-E74E8F248E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782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066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451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954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177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00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57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066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73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929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540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253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0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274676"/>
            <a:ext cx="5148062" cy="1142643"/>
          </a:xfrm>
        </p:spPr>
        <p:txBody>
          <a:bodyPr/>
          <a:lstStyle/>
          <a:p>
            <a:pPr lvl="0" algn="l" hangingPunct="1">
              <a:buNone/>
            </a:pPr>
            <a:r>
              <a:rPr lang="fi-FI" sz="1000">
                <a:latin typeface="Calibri"/>
              </a:rPr>
              <a:t>Attachment 4.5. </a:t>
            </a:r>
            <a:r>
              <a:rPr lang="sk-SK" sz="1000">
                <a:latin typeface="Calibri"/>
              </a:rPr>
              <a:t/>
            </a:r>
            <a:br>
              <a:rPr lang="sk-SK" sz="1000">
                <a:latin typeface="Calibri"/>
              </a:rPr>
            </a:br>
            <a:r>
              <a:rPr lang="sk-SK" sz="1000">
                <a:latin typeface="Calibri"/>
              </a:rPr>
              <a:t/>
            </a:r>
            <a:br>
              <a:rPr lang="sk-SK" sz="1000">
                <a:latin typeface="Calibri"/>
              </a:rPr>
            </a:br>
            <a:r>
              <a:rPr lang="fi-FI" sz="1600" b="1">
                <a:latin typeface="Times New Roman" pitchFamily="18"/>
                <a:cs typeface="Times New Roman" pitchFamily="18"/>
              </a:rPr>
              <a:t>is Mr President doing TODAY?</a:t>
            </a:r>
            <a:br>
              <a:rPr lang="fi-FI" sz="1600" b="1">
                <a:latin typeface="Times New Roman" pitchFamily="18"/>
                <a:cs typeface="Times New Roman" pitchFamily="18"/>
              </a:rPr>
            </a:br>
            <a:r>
              <a:rPr lang="fi-FI" sz="1600" b="1">
                <a:latin typeface="Times New Roman" pitchFamily="18"/>
                <a:cs typeface="Times New Roman" pitchFamily="18"/>
              </a:rPr>
              <a:t>What did Mr President do YESTERDAY?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67541" y="1196748"/>
            <a:ext cx="8568952" cy="486095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Tekstikehys 4"/>
          <p:cNvSpPr/>
          <p:nvPr/>
        </p:nvSpPr>
        <p:spPr>
          <a:xfrm>
            <a:off x="755577" y="6021360"/>
            <a:ext cx="8388422" cy="563764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>
            <a:spAutoFit/>
          </a:bodyPr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Listen to your teacher and mark under every picture whether Mr President did these things</a:t>
            </a:r>
          </a:p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yesterday (   Y  ) or today ( T  ). If he doesn’t do something at all mark it with NO (N)</a:t>
            </a:r>
          </a:p>
        </p:txBody>
      </p:sp>
    </p:spTree>
    <p:extLst>
      <p:ext uri="{BB962C8B-B14F-4D97-AF65-F5344CB8AC3E}">
        <p14:creationId xmlns:p14="http://schemas.microsoft.com/office/powerpoint/2010/main" val="1964746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41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4.5.   is Mr President doing TODAY? What did Mr President do YESTERDAY?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4.3.     Circus performers  (Teacher cuts this picture into cards or shows everyone from the picture their role and trick as circus performers).</dc:title>
  <dc:creator>kkgranqv</dc:creator>
  <cp:lastModifiedBy>kkgranqv</cp:lastModifiedBy>
  <cp:revision>2</cp:revision>
  <dcterms:created xsi:type="dcterms:W3CDTF">2013-11-15T16:24:21Z</dcterms:created>
  <dcterms:modified xsi:type="dcterms:W3CDTF">2013-11-15T16:25:36Z</dcterms:modified>
</cp:coreProperties>
</file>