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fi-FI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8" d="100"/>
          <a:sy n="108" d="100"/>
        </p:scale>
        <p:origin x="-1116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fi-FI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0C9E02-03C9-47C8-B3A6-DE09980B7F06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B9DBD-4612-4623-B290-1A32C1FA90C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321081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0C9E02-03C9-47C8-B3A6-DE09980B7F06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B9DBD-4612-4623-B290-1A32C1FA90C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1826608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0C9E02-03C9-47C8-B3A6-DE09980B7F06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B9DBD-4612-4623-B290-1A32C1FA90C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7683242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0C9E02-03C9-47C8-B3A6-DE09980B7F06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B9DBD-4612-4623-B290-1A32C1FA90C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2897419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0C9E02-03C9-47C8-B3A6-DE09980B7F06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B9DBD-4612-4623-B290-1A32C1FA90C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1545722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0C9E02-03C9-47C8-B3A6-DE09980B7F06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B9DBD-4612-4623-B290-1A32C1FA90C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16320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0C9E02-03C9-47C8-B3A6-DE09980B7F06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B9DBD-4612-4623-B290-1A32C1FA90C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6977709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0C9E02-03C9-47C8-B3A6-DE09980B7F06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B9DBD-4612-4623-B290-1A32C1FA90C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4016488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0C9E02-03C9-47C8-B3A6-DE09980B7F06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B9DBD-4612-4623-B290-1A32C1FA90C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878264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0C9E02-03C9-47C8-B3A6-DE09980B7F06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B9DBD-4612-4623-B290-1A32C1FA90C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4121933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i-FI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0C9E02-03C9-47C8-B3A6-DE09980B7F06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B9DBD-4612-4623-B290-1A32C1FA90C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6849749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0C9E02-03C9-47C8-B3A6-DE09980B7F06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8B9DBD-4612-4623-B290-1A32C1FA90CF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8575879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i-FI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Otsikko 1"/>
          <p:cNvSpPr>
            <a:spLocks noGrp="1"/>
          </p:cNvSpPr>
          <p:nvPr>
            <p:ph type="ctrTitle"/>
          </p:nvPr>
        </p:nvSpPr>
        <p:spPr>
          <a:xfrm>
            <a:off x="611188" y="333375"/>
            <a:ext cx="5616575" cy="1366838"/>
          </a:xfrm>
        </p:spPr>
        <p:txBody>
          <a:bodyPr/>
          <a:lstStyle/>
          <a:p>
            <a:pPr algn="l"/>
            <a:r>
              <a:rPr lang="fi-FI" altLang="fi-FI" sz="1000" smtClean="0"/>
              <a:t/>
            </a:r>
            <a:br>
              <a:rPr lang="fi-FI" altLang="fi-FI" sz="1000" smtClean="0"/>
            </a:br>
            <a:r>
              <a:rPr lang="fi-FI" altLang="fi-FI" sz="1600" b="1" smtClean="0">
                <a:latin typeface="Times New Roman" pitchFamily="18" charset="0"/>
              </a:rPr>
              <a:t>Car Parts</a:t>
            </a:r>
            <a:br>
              <a:rPr lang="fi-FI" altLang="fi-FI" sz="1600" b="1" smtClean="0">
                <a:latin typeface="Times New Roman" pitchFamily="18" charset="0"/>
              </a:rPr>
            </a:br>
            <a:r>
              <a:rPr lang="fi-FI" altLang="fi-FI" sz="1600" smtClean="0">
                <a:latin typeface="Times New Roman" pitchFamily="18" charset="0"/>
              </a:rPr>
              <a:t>a)Name the parts of the car into the picture copying your teacher’s model words from the blackboard.</a:t>
            </a:r>
          </a:p>
        </p:txBody>
      </p:sp>
      <p:pic>
        <p:nvPicPr>
          <p:cNvPr id="2051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9750" y="1844675"/>
            <a:ext cx="8604250" cy="43211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052" name="Tekstikehys 4"/>
          <p:cNvSpPr txBox="1">
            <a:spLocks noChangeArrowheads="1"/>
          </p:cNvSpPr>
          <p:nvPr/>
        </p:nvSpPr>
        <p:spPr bwMode="auto">
          <a:xfrm>
            <a:off x="468313" y="6308725"/>
            <a:ext cx="8064500" cy="3365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fi-FI" altLang="fi-FI" sz="1600">
                <a:latin typeface="Times New Roman" pitchFamily="18" charset="0"/>
              </a:rPr>
              <a:t>b) Mark all those car parts that you can also find from a house with X (for example lights, roof).</a:t>
            </a:r>
          </a:p>
        </p:txBody>
      </p:sp>
      <p:sp>
        <p:nvSpPr>
          <p:cNvPr id="2054" name="Rectangle 6"/>
          <p:cNvSpPr>
            <a:spLocks noChangeArrowheads="1"/>
          </p:cNvSpPr>
          <p:nvPr/>
        </p:nvSpPr>
        <p:spPr bwMode="auto">
          <a:xfrm>
            <a:off x="395288" y="260350"/>
            <a:ext cx="1139825" cy="244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fi-FI" altLang="fi-FI" sz="1000"/>
              <a:t>Attachment 7.1.</a:t>
            </a:r>
            <a:endParaRPr lang="sk-SK" altLang="fi-FI" sz="1000"/>
          </a:p>
        </p:txBody>
      </p:sp>
    </p:spTree>
    <p:extLst>
      <p:ext uri="{BB962C8B-B14F-4D97-AF65-F5344CB8AC3E}">
        <p14:creationId xmlns:p14="http://schemas.microsoft.com/office/powerpoint/2010/main" val="41514880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27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 Car Parts a)Name the parts of the car into the picture copying your teacher’s model words from the blackboard.</vt:lpstr>
    </vt:vector>
  </TitlesOfParts>
  <Company>University of Helsinki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Car Parts a)Name the parts of the car into the picture copying your teacher’s model words from the blackboard.</dc:title>
  <dc:creator>kkgranqv</dc:creator>
  <cp:lastModifiedBy>kkgranqv</cp:lastModifiedBy>
  <cp:revision>1</cp:revision>
  <dcterms:created xsi:type="dcterms:W3CDTF">2013-11-15T16:40:49Z</dcterms:created>
  <dcterms:modified xsi:type="dcterms:W3CDTF">2013-11-15T16:41:07Z</dcterms:modified>
</cp:coreProperties>
</file>

<file path=docProps/thumbnail.jpeg>
</file>