
<file path=[Content_Types].xml><?xml version="1.0" encoding="utf-8"?>
<Types xmlns="http://schemas.openxmlformats.org/package/2006/content-types"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fi-F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-1116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9A856E-5DFD-41A4-BD2D-0C2C0B56F691}" type="datetimeFigureOut">
              <a:rPr lang="fi-FI" smtClean="0"/>
              <a:t>15.11.2013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B25885-6FF9-430B-8F37-D28EF58E09FE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4548991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9A856E-5DFD-41A4-BD2D-0C2C0B56F691}" type="datetimeFigureOut">
              <a:rPr lang="fi-FI" smtClean="0"/>
              <a:t>15.11.2013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B25885-6FF9-430B-8F37-D28EF58E09FE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0721099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9A856E-5DFD-41A4-BD2D-0C2C0B56F691}" type="datetimeFigureOut">
              <a:rPr lang="fi-FI" smtClean="0"/>
              <a:t>15.11.2013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B25885-6FF9-430B-8F37-D28EF58E09FE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5741749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9A856E-5DFD-41A4-BD2D-0C2C0B56F691}" type="datetimeFigureOut">
              <a:rPr lang="fi-FI" smtClean="0"/>
              <a:t>15.11.2013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B25885-6FF9-430B-8F37-D28EF58E09FE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9623387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9A856E-5DFD-41A4-BD2D-0C2C0B56F691}" type="datetimeFigureOut">
              <a:rPr lang="fi-FI" smtClean="0"/>
              <a:t>15.11.2013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B25885-6FF9-430B-8F37-D28EF58E09FE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9790443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9A856E-5DFD-41A4-BD2D-0C2C0B56F691}" type="datetimeFigureOut">
              <a:rPr lang="fi-FI" smtClean="0"/>
              <a:t>15.11.2013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B25885-6FF9-430B-8F37-D28EF58E09FE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5224442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9A856E-5DFD-41A4-BD2D-0C2C0B56F691}" type="datetimeFigureOut">
              <a:rPr lang="fi-FI" smtClean="0"/>
              <a:t>15.11.2013</a:t>
            </a:fld>
            <a:endParaRPr lang="fi-FI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B25885-6FF9-430B-8F37-D28EF58E09FE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943709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9A856E-5DFD-41A4-BD2D-0C2C0B56F691}" type="datetimeFigureOut">
              <a:rPr lang="fi-FI" smtClean="0"/>
              <a:t>15.11.2013</a:t>
            </a:fld>
            <a:endParaRPr lang="fi-FI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B25885-6FF9-430B-8F37-D28EF58E09FE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7663352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9A856E-5DFD-41A4-BD2D-0C2C0B56F691}" type="datetimeFigureOut">
              <a:rPr lang="fi-FI" smtClean="0"/>
              <a:t>15.11.2013</a:t>
            </a:fld>
            <a:endParaRPr lang="fi-FI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B25885-6FF9-430B-8F37-D28EF58E09FE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4778803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9A856E-5DFD-41A4-BD2D-0C2C0B56F691}" type="datetimeFigureOut">
              <a:rPr lang="fi-FI" smtClean="0"/>
              <a:t>15.11.2013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B25885-6FF9-430B-8F37-D28EF58E09FE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42271062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i-FI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9A856E-5DFD-41A4-BD2D-0C2C0B56F691}" type="datetimeFigureOut">
              <a:rPr lang="fi-FI" smtClean="0"/>
              <a:t>15.11.2013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B25885-6FF9-430B-8F37-D28EF58E09FE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1793041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9A856E-5DFD-41A4-BD2D-0C2C0B56F691}" type="datetimeFigureOut">
              <a:rPr lang="fi-FI" smtClean="0"/>
              <a:t>15.11.2013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B25885-6FF9-430B-8F37-D28EF58E09FE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6619718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i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wmf"/><Relationship Id="rId13" Type="http://schemas.openxmlformats.org/officeDocument/2006/relationships/image" Target="../media/image12.wmf"/><Relationship Id="rId3" Type="http://schemas.openxmlformats.org/officeDocument/2006/relationships/image" Target="../media/image2.wmf"/><Relationship Id="rId7" Type="http://schemas.openxmlformats.org/officeDocument/2006/relationships/image" Target="../media/image6.wmf"/><Relationship Id="rId12" Type="http://schemas.openxmlformats.org/officeDocument/2006/relationships/image" Target="../media/image11.wmf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wmf"/><Relationship Id="rId11" Type="http://schemas.openxmlformats.org/officeDocument/2006/relationships/image" Target="../media/image10.wmf"/><Relationship Id="rId5" Type="http://schemas.openxmlformats.org/officeDocument/2006/relationships/image" Target="../media/image4.wmf"/><Relationship Id="rId10" Type="http://schemas.openxmlformats.org/officeDocument/2006/relationships/image" Target="../media/image9.wmf"/><Relationship Id="rId4" Type="http://schemas.openxmlformats.org/officeDocument/2006/relationships/image" Target="../media/image3.wmf"/><Relationship Id="rId9" Type="http://schemas.openxmlformats.org/officeDocument/2006/relationships/image" Target="../media/image8.wmf"/><Relationship Id="rId14" Type="http://schemas.openxmlformats.org/officeDocument/2006/relationships/image" Target="../media/image13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Otsikko 1"/>
          <p:cNvSpPr>
            <a:spLocks noGrp="1"/>
          </p:cNvSpPr>
          <p:nvPr>
            <p:ph type="title"/>
          </p:nvPr>
        </p:nvSpPr>
        <p:spPr>
          <a:xfrm>
            <a:off x="395288" y="549275"/>
            <a:ext cx="5689600" cy="792163"/>
          </a:xfrm>
        </p:spPr>
        <p:txBody>
          <a:bodyPr>
            <a:normAutofit fontScale="90000"/>
          </a:bodyPr>
          <a:lstStyle/>
          <a:p>
            <a:pPr algn="l" eaLnBrk="1" hangingPunct="1"/>
            <a:r>
              <a:rPr lang="sk-SK" altLang="fi-FI" sz="1000" smtClean="0"/>
              <a:t/>
            </a:r>
            <a:br>
              <a:rPr lang="sk-SK" altLang="fi-FI" sz="1000" smtClean="0"/>
            </a:br>
            <a:r>
              <a:rPr lang="fi-FI" altLang="fi-FI" sz="1000" smtClean="0"/>
              <a:t>Attachment 9.5.</a:t>
            </a:r>
            <a:br>
              <a:rPr lang="fi-FI" altLang="fi-FI" sz="1000" smtClean="0"/>
            </a:br>
            <a:r>
              <a:rPr lang="fi-FI" altLang="fi-FI" sz="1600" b="1" smtClean="0">
                <a:latin typeface="Times New Roman" pitchFamily="18" charset="0"/>
              </a:rPr>
              <a:t>Months and Seasons – game</a:t>
            </a:r>
            <a:r>
              <a:rPr lang="fi-FI" altLang="fi-FI" sz="2800" smtClean="0"/>
              <a:t>  </a:t>
            </a:r>
            <a:br>
              <a:rPr lang="fi-FI" altLang="fi-FI" sz="2800" smtClean="0"/>
            </a:br>
            <a:r>
              <a:rPr lang="fi-FI" altLang="fi-FI" sz="1600" smtClean="0">
                <a:latin typeface="Times New Roman" pitchFamily="18" charset="0"/>
              </a:rPr>
              <a:t>Roll two dice. </a:t>
            </a:r>
            <a:r>
              <a:rPr lang="fi-FI" altLang="fi-FI" sz="1600" b="1" smtClean="0">
                <a:latin typeface="Times New Roman" pitchFamily="18" charset="0"/>
              </a:rPr>
              <a:t>Say the name of the month and cross their numbers. </a:t>
            </a:r>
            <a:r>
              <a:rPr lang="fi-FI" altLang="fi-FI" sz="1600" smtClean="0">
                <a:latin typeface="Times New Roman" pitchFamily="18" charset="0"/>
              </a:rPr>
              <a:t>The student who crosses all the 12 numbers first is the winner.</a:t>
            </a:r>
            <a:r>
              <a:rPr lang="fi-FI" altLang="fi-FI" sz="1400" smtClean="0"/>
              <a:t>   </a:t>
            </a:r>
            <a:r>
              <a:rPr lang="fi-FI" altLang="fi-FI" sz="2800" smtClean="0"/>
              <a:t/>
            </a:r>
            <a:br>
              <a:rPr lang="fi-FI" altLang="fi-FI" sz="2800" smtClean="0"/>
            </a:br>
            <a:endParaRPr lang="fi-FI" altLang="fi-FI" sz="2800" smtClean="0"/>
          </a:p>
        </p:txBody>
      </p:sp>
      <p:pic>
        <p:nvPicPr>
          <p:cNvPr id="5123" name="Picture 2" descr="C:\Documents and Settings\olh.Huttu.Henna\Local Settings\Temporary Internet Files\Content.IE5\HSZC6NGF\MC900434615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650" y="1700213"/>
            <a:ext cx="1866900" cy="993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4" name="Picture 3" descr="C:\Documents and Settings\olh.Huttu.Henna\Local Settings\Temporary Internet Files\Content.IE5\MF0RV6N7\MC900434617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650" y="2852738"/>
            <a:ext cx="1866900" cy="993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5" name="Picture 4" descr="C:\Documents and Settings\olh.Huttu.Henna\Local Settings\Temporary Internet Files\Content.IE5\9TTCAZ1P\MC900434619[1]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213" y="4076700"/>
            <a:ext cx="1943100" cy="993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6" name="Picture 5" descr="C:\Documents and Settings\olh.Huttu.Henna\Local Settings\Temporary Internet Files\Content.IE5\MBK9AE4U\MC900434621[1].wm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4213" y="5373688"/>
            <a:ext cx="1866900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7" name="Picture 6" descr="C:\Documents and Settings\olh.Huttu.Henna\Local Settings\Temporary Internet Files\Content.IE5\0P9TA9W2\MC900434623[1].wmf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6600" y="1700213"/>
            <a:ext cx="1866900" cy="993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8" name="Picture 7" descr="C:\Documents and Settings\olh.Huttu.Henna\Local Settings\Temporary Internet Files\Content.IE5\Q48JB78C\MC900434625[1].wmf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8038" y="2852738"/>
            <a:ext cx="1863725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9" name="Picture 8" descr="C:\Documents and Settings\olh.Huttu.Henna\Local Settings\Temporary Internet Files\Content.IE5\NTM5366T\MC900434627[1].wmf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8038" y="4149725"/>
            <a:ext cx="1863725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30" name="Picture 9" descr="C:\Documents and Settings\olh.Huttu.Henna\Local Settings\Temporary Internet Files\Content.IE5\0FCNX875\MC900434629[1].wmf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8038" y="5373688"/>
            <a:ext cx="1863725" cy="993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31" name="Picture 10" descr="C:\Documents and Settings\olh.Huttu.Henna\Local Settings\Temporary Internet Files\Content.IE5\HSZC6NGF\MC900434631[1].wmf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7763" y="1700213"/>
            <a:ext cx="1863725" cy="993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32" name="Picture 11" descr="C:\Documents and Settings\olh.Huttu.Henna\Local Settings\Temporary Internet Files\Content.IE5\MF0RV6N7\MC900434635[1].wmf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7763" y="4149725"/>
            <a:ext cx="1863725" cy="993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33" name="Picture 12" descr="C:\Documents and Settings\olh.Huttu.Henna\Local Settings\Temporary Internet Files\Content.IE5\9TTCAZ1P\MC900434637[1].wmf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27763" y="5373688"/>
            <a:ext cx="1866900" cy="993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34" name="Picture 13" descr="C:\Documents and Settings\olh.Huttu.Henna\Local Settings\Temporary Internet Files\Content.IE5\MBK9AE4U\MC900434633[1].wmf"/>
          <p:cNvPicPr>
            <a:picLocks noGrp="1" noChangeAspect="1" noChangeArrowheads="1"/>
          </p:cNvPicPr>
          <p:nvPr>
            <p:ph idx="1"/>
          </p:nvPr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227763" y="2924175"/>
            <a:ext cx="1866900" cy="990600"/>
          </a:xfrm>
          <a:noFill/>
        </p:spPr>
      </p:pic>
      <p:pic>
        <p:nvPicPr>
          <p:cNvPr id="5135" name="Picture 15" descr="C:\Documents and Settings\olh.Huttu.Henna\Local Settings\Temporary Internet Files\Content.IE5\0FCNX875\MC900254374[1].wmf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025" y="333375"/>
            <a:ext cx="1223963" cy="661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36" name="Tekstikehys 58"/>
          <p:cNvSpPr txBox="1">
            <a:spLocks noChangeArrowheads="1"/>
          </p:cNvSpPr>
          <p:nvPr/>
        </p:nvSpPr>
        <p:spPr bwMode="auto">
          <a:xfrm>
            <a:off x="250825" y="1989138"/>
            <a:ext cx="3111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fi-FI" altLang="fi-FI"/>
              <a:t>1</a:t>
            </a:r>
          </a:p>
        </p:txBody>
      </p:sp>
      <p:sp>
        <p:nvSpPr>
          <p:cNvPr id="5137" name="Tekstikehys 61"/>
          <p:cNvSpPr txBox="1">
            <a:spLocks noChangeArrowheads="1"/>
          </p:cNvSpPr>
          <p:nvPr/>
        </p:nvSpPr>
        <p:spPr bwMode="auto">
          <a:xfrm>
            <a:off x="250825" y="3068638"/>
            <a:ext cx="312738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fi-FI" altLang="fi-FI"/>
              <a:t>2</a:t>
            </a:r>
          </a:p>
        </p:txBody>
      </p:sp>
      <p:sp>
        <p:nvSpPr>
          <p:cNvPr id="5138" name="Tekstikehys 62"/>
          <p:cNvSpPr txBox="1">
            <a:spLocks noChangeArrowheads="1"/>
          </p:cNvSpPr>
          <p:nvPr/>
        </p:nvSpPr>
        <p:spPr bwMode="auto">
          <a:xfrm>
            <a:off x="179388" y="4221163"/>
            <a:ext cx="43180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sk-SK" altLang="fi-FI"/>
              <a:t> </a:t>
            </a:r>
            <a:r>
              <a:rPr lang="fi-FI" altLang="fi-FI"/>
              <a:t>3</a:t>
            </a:r>
          </a:p>
        </p:txBody>
      </p:sp>
      <p:cxnSp>
        <p:nvCxnSpPr>
          <p:cNvPr id="71" name="Suora yhdysviiva 70"/>
          <p:cNvCxnSpPr/>
          <p:nvPr/>
        </p:nvCxnSpPr>
        <p:spPr>
          <a:xfrm flipH="1" flipV="1">
            <a:off x="179388" y="1916113"/>
            <a:ext cx="0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5141" name="Tekstikehys 71"/>
          <p:cNvSpPr txBox="1">
            <a:spLocks noChangeArrowheads="1"/>
          </p:cNvSpPr>
          <p:nvPr/>
        </p:nvSpPr>
        <p:spPr bwMode="auto">
          <a:xfrm>
            <a:off x="107950" y="5516563"/>
            <a:ext cx="43180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sk-SK" altLang="fi-FI"/>
              <a:t> </a:t>
            </a:r>
            <a:r>
              <a:rPr lang="fi-FI" altLang="fi-FI"/>
              <a:t>4</a:t>
            </a:r>
          </a:p>
        </p:txBody>
      </p:sp>
      <p:sp>
        <p:nvSpPr>
          <p:cNvPr id="5142" name="Tekstikehys 72"/>
          <p:cNvSpPr txBox="1">
            <a:spLocks noChangeArrowheads="1"/>
          </p:cNvSpPr>
          <p:nvPr/>
        </p:nvSpPr>
        <p:spPr bwMode="auto">
          <a:xfrm>
            <a:off x="2916238" y="1844675"/>
            <a:ext cx="43180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sk-SK" altLang="fi-FI"/>
              <a:t> </a:t>
            </a:r>
            <a:r>
              <a:rPr lang="fi-FI" altLang="fi-FI"/>
              <a:t>5</a:t>
            </a:r>
          </a:p>
        </p:txBody>
      </p:sp>
      <p:sp>
        <p:nvSpPr>
          <p:cNvPr id="5143" name="Tekstikehys 73"/>
          <p:cNvSpPr txBox="1">
            <a:spLocks noChangeArrowheads="1"/>
          </p:cNvSpPr>
          <p:nvPr/>
        </p:nvSpPr>
        <p:spPr bwMode="auto">
          <a:xfrm>
            <a:off x="2843213" y="3068638"/>
            <a:ext cx="3746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sk-SK" altLang="fi-FI"/>
              <a:t> </a:t>
            </a:r>
            <a:r>
              <a:rPr lang="fi-FI" altLang="fi-FI"/>
              <a:t>6</a:t>
            </a:r>
          </a:p>
        </p:txBody>
      </p:sp>
      <p:sp>
        <p:nvSpPr>
          <p:cNvPr id="5144" name="Tekstikehys 74"/>
          <p:cNvSpPr txBox="1">
            <a:spLocks noChangeArrowheads="1"/>
          </p:cNvSpPr>
          <p:nvPr/>
        </p:nvSpPr>
        <p:spPr bwMode="auto">
          <a:xfrm>
            <a:off x="2916238" y="4292600"/>
            <a:ext cx="360362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fi-FI" altLang="fi-FI"/>
              <a:t>7</a:t>
            </a:r>
          </a:p>
        </p:txBody>
      </p:sp>
      <p:sp>
        <p:nvSpPr>
          <p:cNvPr id="5145" name="Tekstikehys 76"/>
          <p:cNvSpPr txBox="1">
            <a:spLocks noChangeArrowheads="1"/>
          </p:cNvSpPr>
          <p:nvPr/>
        </p:nvSpPr>
        <p:spPr bwMode="auto">
          <a:xfrm>
            <a:off x="2916238" y="5589588"/>
            <a:ext cx="21590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fi-FI" altLang="fi-FI"/>
              <a:t>8</a:t>
            </a:r>
          </a:p>
        </p:txBody>
      </p:sp>
      <p:sp>
        <p:nvSpPr>
          <p:cNvPr id="5146" name="Tekstikehys 77"/>
          <p:cNvSpPr txBox="1">
            <a:spLocks noChangeArrowheads="1"/>
          </p:cNvSpPr>
          <p:nvPr/>
        </p:nvSpPr>
        <p:spPr bwMode="auto">
          <a:xfrm>
            <a:off x="5795963" y="1773238"/>
            <a:ext cx="287337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sk-SK" altLang="fi-FI"/>
              <a:t> </a:t>
            </a:r>
            <a:r>
              <a:rPr lang="fi-FI" altLang="fi-FI"/>
              <a:t>9</a:t>
            </a:r>
          </a:p>
        </p:txBody>
      </p:sp>
      <p:sp>
        <p:nvSpPr>
          <p:cNvPr id="5147" name="Tekstikehys 78"/>
          <p:cNvSpPr txBox="1">
            <a:spLocks noChangeArrowheads="1"/>
          </p:cNvSpPr>
          <p:nvPr/>
        </p:nvSpPr>
        <p:spPr bwMode="auto">
          <a:xfrm>
            <a:off x="5651500" y="2997200"/>
            <a:ext cx="4381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sk-SK" altLang="fi-FI"/>
          </a:p>
          <a:p>
            <a:pPr eaLnBrk="1" hangingPunct="1"/>
            <a:r>
              <a:rPr lang="fi-FI" altLang="fi-FI"/>
              <a:t>10</a:t>
            </a:r>
          </a:p>
        </p:txBody>
      </p:sp>
      <p:sp>
        <p:nvSpPr>
          <p:cNvPr id="5148" name="Tekstikehys 79"/>
          <p:cNvSpPr txBox="1">
            <a:spLocks noChangeArrowheads="1"/>
          </p:cNvSpPr>
          <p:nvPr/>
        </p:nvSpPr>
        <p:spPr bwMode="auto">
          <a:xfrm>
            <a:off x="5651500" y="4221163"/>
            <a:ext cx="438150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endParaRPr lang="sk-SK" altLang="fi-FI"/>
          </a:p>
          <a:p>
            <a:pPr eaLnBrk="1" hangingPunct="1"/>
            <a:r>
              <a:rPr lang="fi-FI" altLang="fi-FI"/>
              <a:t>11</a:t>
            </a:r>
          </a:p>
        </p:txBody>
      </p:sp>
      <p:sp>
        <p:nvSpPr>
          <p:cNvPr id="5149" name="Tekstikehys 80"/>
          <p:cNvSpPr txBox="1">
            <a:spLocks noChangeArrowheads="1"/>
          </p:cNvSpPr>
          <p:nvPr/>
        </p:nvSpPr>
        <p:spPr bwMode="auto">
          <a:xfrm>
            <a:off x="5651500" y="5589588"/>
            <a:ext cx="438150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fi-FI" altLang="fi-FI"/>
              <a:t>12</a:t>
            </a:r>
          </a:p>
        </p:txBody>
      </p:sp>
    </p:spTree>
    <p:extLst>
      <p:ext uri="{BB962C8B-B14F-4D97-AF65-F5344CB8AC3E}">
        <p14:creationId xmlns:p14="http://schemas.microsoft.com/office/powerpoint/2010/main" val="370518307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17</Words>
  <Application>Microsoft Office PowerPoint</Application>
  <PresentationFormat>On-screen Show (4:3)</PresentationFormat>
  <Paragraphs>15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 Attachment 9.5. Months and Seasons – game   Roll two dice. Say the name of the month and cross their numbers. The student who crosses all the 12 numbers first is the winner.    </vt:lpstr>
    </vt:vector>
  </TitlesOfParts>
  <Company>University of Helsinki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Attachment 9.5. Months and Seasons – game   Roll two dice. Say the name of the month and cross their numbers. The student who crosses all the 12 numbers first is the winner.    </dc:title>
  <dc:creator>kkgranqv</dc:creator>
  <cp:lastModifiedBy>kkgranqv</cp:lastModifiedBy>
  <cp:revision>1</cp:revision>
  <dcterms:created xsi:type="dcterms:W3CDTF">2013-11-15T16:47:19Z</dcterms:created>
  <dcterms:modified xsi:type="dcterms:W3CDTF">2013-11-15T16:47:29Z</dcterms:modified>
</cp:coreProperties>
</file>